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9" r:id="rId5"/>
    <p:sldId id="285" r:id="rId6"/>
    <p:sldId id="295" r:id="rId7"/>
    <p:sldId id="294" r:id="rId8"/>
    <p:sldId id="296" r:id="rId9"/>
    <p:sldId id="286" r:id="rId10"/>
  </p:sldIdLst>
  <p:sldSz cx="12192000" cy="6858000"/>
  <p:notesSz cx="6858000" cy="9144000"/>
  <p:embeddedFontLst>
    <p:embeddedFont>
      <p:font typeface="Flanders Art Sans" panose="020B0604020202020204" charset="0"/>
      <p:regular r:id="rId13"/>
      <p:bold r:id="rId14"/>
      <p:italic r:id="rId15"/>
    </p:embeddedFont>
    <p:embeddedFont>
      <p:font typeface="Flanders Art Sans Medium" panose="020B0604020202020204" charset="0"/>
      <p:regular r:id="rId16"/>
      <p:italic r:id="rId17"/>
    </p:embeddedFont>
    <p:embeddedFont>
      <p:font typeface="FlandersArtSans-Bold" panose="00000800000000000000" pitchFamily="2" charset="0"/>
      <p:bold r:id="rId18"/>
    </p:embeddedFont>
    <p:embeddedFont>
      <p:font typeface="FlandersArtSans-Medium" panose="00000600000000000000" pitchFamily="2" charset="0"/>
      <p:regular r:id="rId19"/>
    </p:embeddedFont>
    <p:embeddedFont>
      <p:font typeface="FlandersArtSans-Regular" panose="00000500000000000000" pitchFamily="2" charset="0"/>
      <p:regular r:id="rId20"/>
    </p:embeddedFont>
  </p:embeddedFontLst>
  <p:custDataLst>
    <p:tags r:id="rId21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B2B"/>
    <a:srgbClr val="9B9B9B"/>
    <a:srgbClr val="D26C24"/>
    <a:srgbClr val="D96422"/>
    <a:srgbClr val="C98D3A"/>
    <a:srgbClr val="FFFF00"/>
    <a:srgbClr val="717171"/>
    <a:srgbClr val="646464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F776D-1A4F-4E30-8396-9B3D5AA1C4A4}" v="12" dt="2025-04-22T13:04:06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07" autoAdjust="0"/>
  </p:normalViewPr>
  <p:slideViewPr>
    <p:cSldViewPr snapToGrid="0" showGuides="1">
      <p:cViewPr varScale="1">
        <p:scale>
          <a:sx n="106" d="100"/>
          <a:sy n="106" d="100"/>
        </p:scale>
        <p:origin x="708" y="114"/>
      </p:cViewPr>
      <p:guideLst>
        <p:guide orient="horz" pos="2160"/>
        <p:guide pos="3840"/>
        <p:guide pos="74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30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ebeeck Annelies" userId="dcc7e3c3-ff28-4ef8-adda-e718635c62f3" providerId="ADAL" clId="{80EF776D-1A4F-4E30-8396-9B3D5AA1C4A4}"/>
    <pc:docChg chg="undo custSel addSld delSld modSld">
      <pc:chgData name="Hoebeeck Annelies" userId="dcc7e3c3-ff28-4ef8-adda-e718635c62f3" providerId="ADAL" clId="{80EF776D-1A4F-4E30-8396-9B3D5AA1C4A4}" dt="2025-04-25T08:16:29.024" v="1628" actId="6549"/>
      <pc:docMkLst>
        <pc:docMk/>
      </pc:docMkLst>
      <pc:sldChg chg="del">
        <pc:chgData name="Hoebeeck Annelies" userId="dcc7e3c3-ff28-4ef8-adda-e718635c62f3" providerId="ADAL" clId="{80EF776D-1A4F-4E30-8396-9B3D5AA1C4A4}" dt="2025-04-22T09:15:47.382" v="0" actId="47"/>
        <pc:sldMkLst>
          <pc:docMk/>
          <pc:sldMk cId="2547245387" sldId="282"/>
        </pc:sldMkLst>
      </pc:sldChg>
      <pc:sldChg chg="del">
        <pc:chgData name="Hoebeeck Annelies" userId="dcc7e3c3-ff28-4ef8-adda-e718635c62f3" providerId="ADAL" clId="{80EF776D-1A4F-4E30-8396-9B3D5AA1C4A4}" dt="2025-04-22T09:15:47.963" v="1" actId="47"/>
        <pc:sldMkLst>
          <pc:docMk/>
          <pc:sldMk cId="1745126105" sldId="283"/>
        </pc:sldMkLst>
      </pc:sldChg>
      <pc:sldChg chg="addSp modSp mod">
        <pc:chgData name="Hoebeeck Annelies" userId="dcc7e3c3-ff28-4ef8-adda-e718635c62f3" providerId="ADAL" clId="{80EF776D-1A4F-4E30-8396-9B3D5AA1C4A4}" dt="2025-04-22T13:04:06.652" v="1604" actId="14100"/>
        <pc:sldMkLst>
          <pc:docMk/>
          <pc:sldMk cId="1895366676" sldId="285"/>
        </pc:sldMkLst>
        <pc:spChg chg="mod">
          <ac:chgData name="Hoebeeck Annelies" userId="dcc7e3c3-ff28-4ef8-adda-e718635c62f3" providerId="ADAL" clId="{80EF776D-1A4F-4E30-8396-9B3D5AA1C4A4}" dt="2025-04-22T09:47:16.140" v="179" actId="1076"/>
          <ac:spMkLst>
            <pc:docMk/>
            <pc:sldMk cId="1895366676" sldId="285"/>
            <ac:spMk id="2" creationId="{00000000-0000-0000-0000-000000000000}"/>
          </ac:spMkLst>
        </pc:spChg>
        <pc:spChg chg="mod">
          <ac:chgData name="Hoebeeck Annelies" userId="dcc7e3c3-ff28-4ef8-adda-e718635c62f3" providerId="ADAL" clId="{80EF776D-1A4F-4E30-8396-9B3D5AA1C4A4}" dt="2025-04-22T13:04:01.504" v="1603" actId="255"/>
          <ac:spMkLst>
            <pc:docMk/>
            <pc:sldMk cId="1895366676" sldId="285"/>
            <ac:spMk id="3" creationId="{00000000-0000-0000-0000-000000000000}"/>
          </ac:spMkLst>
        </pc:spChg>
        <pc:picChg chg="add mod">
          <ac:chgData name="Hoebeeck Annelies" userId="dcc7e3c3-ff28-4ef8-adda-e718635c62f3" providerId="ADAL" clId="{80EF776D-1A4F-4E30-8396-9B3D5AA1C4A4}" dt="2025-04-22T13:04:06.652" v="1604" actId="14100"/>
          <ac:picMkLst>
            <pc:docMk/>
            <pc:sldMk cId="1895366676" sldId="285"/>
            <ac:picMk id="1026" creationId="{307F0F2A-91B5-A43D-BD8E-460CAA2AFB48}"/>
          </ac:picMkLst>
        </pc:picChg>
      </pc:sldChg>
      <pc:sldChg chg="addSp modSp mod">
        <pc:chgData name="Hoebeeck Annelies" userId="dcc7e3c3-ff28-4ef8-adda-e718635c62f3" providerId="ADAL" clId="{80EF776D-1A4F-4E30-8396-9B3D5AA1C4A4}" dt="2025-04-22T10:56:54.530" v="1601" actId="20577"/>
        <pc:sldMkLst>
          <pc:docMk/>
          <pc:sldMk cId="1746306737" sldId="286"/>
        </pc:sldMkLst>
        <pc:spChg chg="mod">
          <ac:chgData name="Hoebeeck Annelies" userId="dcc7e3c3-ff28-4ef8-adda-e718635c62f3" providerId="ADAL" clId="{80EF776D-1A4F-4E30-8396-9B3D5AA1C4A4}" dt="2025-04-22T10:52:23.724" v="1412" actId="20577"/>
          <ac:spMkLst>
            <pc:docMk/>
            <pc:sldMk cId="1746306737" sldId="286"/>
            <ac:spMk id="2" creationId="{E8381AF2-99F4-4636-B7F2-E3AD4CC3AEA4}"/>
          </ac:spMkLst>
        </pc:spChg>
        <pc:spChg chg="add mod">
          <ac:chgData name="Hoebeeck Annelies" userId="dcc7e3c3-ff28-4ef8-adda-e718635c62f3" providerId="ADAL" clId="{80EF776D-1A4F-4E30-8396-9B3D5AA1C4A4}" dt="2025-04-22T10:56:54.530" v="1601" actId="20577"/>
          <ac:spMkLst>
            <pc:docMk/>
            <pc:sldMk cId="1746306737" sldId="286"/>
            <ac:spMk id="3" creationId="{0BB9A753-CABC-43C0-80C8-B38FBADCBED5}"/>
          </ac:spMkLst>
        </pc:spChg>
      </pc:sldChg>
      <pc:sldChg chg="del">
        <pc:chgData name="Hoebeeck Annelies" userId="dcc7e3c3-ff28-4ef8-adda-e718635c62f3" providerId="ADAL" clId="{80EF776D-1A4F-4E30-8396-9B3D5AA1C4A4}" dt="2025-04-22T09:15:48.516" v="2" actId="47"/>
        <pc:sldMkLst>
          <pc:docMk/>
          <pc:sldMk cId="125127" sldId="287"/>
        </pc:sldMkLst>
      </pc:sldChg>
      <pc:sldChg chg="del">
        <pc:chgData name="Hoebeeck Annelies" userId="dcc7e3c3-ff28-4ef8-adda-e718635c62f3" providerId="ADAL" clId="{80EF776D-1A4F-4E30-8396-9B3D5AA1C4A4}" dt="2025-04-22T09:15:49.477" v="3" actId="47"/>
        <pc:sldMkLst>
          <pc:docMk/>
          <pc:sldMk cId="1987830506" sldId="288"/>
        </pc:sldMkLst>
      </pc:sldChg>
      <pc:sldChg chg="modSp mod">
        <pc:chgData name="Hoebeeck Annelies" userId="dcc7e3c3-ff28-4ef8-adda-e718635c62f3" providerId="ADAL" clId="{80EF776D-1A4F-4E30-8396-9B3D5AA1C4A4}" dt="2025-04-22T09:46:43.105" v="165" actId="20577"/>
        <pc:sldMkLst>
          <pc:docMk/>
          <pc:sldMk cId="4009824044" sldId="289"/>
        </pc:sldMkLst>
        <pc:spChg chg="mod">
          <ac:chgData name="Hoebeeck Annelies" userId="dcc7e3c3-ff28-4ef8-adda-e718635c62f3" providerId="ADAL" clId="{80EF776D-1A4F-4E30-8396-9B3D5AA1C4A4}" dt="2025-04-22T09:42:43.694" v="68" actId="1076"/>
          <ac:spMkLst>
            <pc:docMk/>
            <pc:sldMk cId="4009824044" sldId="289"/>
            <ac:spMk id="2" creationId="{F6C50B10-B467-4665-82A4-9EF912EE28B2}"/>
          </ac:spMkLst>
        </pc:spChg>
        <pc:spChg chg="mod">
          <ac:chgData name="Hoebeeck Annelies" userId="dcc7e3c3-ff28-4ef8-adda-e718635c62f3" providerId="ADAL" clId="{80EF776D-1A4F-4E30-8396-9B3D5AA1C4A4}" dt="2025-04-22T09:46:43.105" v="165" actId="20577"/>
          <ac:spMkLst>
            <pc:docMk/>
            <pc:sldMk cId="4009824044" sldId="289"/>
            <ac:spMk id="3" creationId="{AA5EB076-A778-43AC-A581-F613A5722010}"/>
          </ac:spMkLst>
        </pc:spChg>
      </pc:sldChg>
      <pc:sldChg chg="del">
        <pc:chgData name="Hoebeeck Annelies" userId="dcc7e3c3-ff28-4ef8-adda-e718635c62f3" providerId="ADAL" clId="{80EF776D-1A4F-4E30-8396-9B3D5AA1C4A4}" dt="2025-04-22T10:49:52.327" v="1214" actId="47"/>
        <pc:sldMkLst>
          <pc:docMk/>
          <pc:sldMk cId="2971480326" sldId="293"/>
        </pc:sldMkLst>
      </pc:sldChg>
      <pc:sldChg chg="addSp delSp modSp mod">
        <pc:chgData name="Hoebeeck Annelies" userId="dcc7e3c3-ff28-4ef8-adda-e718635c62f3" providerId="ADAL" clId="{80EF776D-1A4F-4E30-8396-9B3D5AA1C4A4}" dt="2025-04-25T08:16:29.024" v="1628" actId="6549"/>
        <pc:sldMkLst>
          <pc:docMk/>
          <pc:sldMk cId="629530703" sldId="294"/>
        </pc:sldMkLst>
        <pc:spChg chg="mod">
          <ac:chgData name="Hoebeeck Annelies" userId="dcc7e3c3-ff28-4ef8-adda-e718635c62f3" providerId="ADAL" clId="{80EF776D-1A4F-4E30-8396-9B3D5AA1C4A4}" dt="2025-04-22T09:57:45.606" v="1186" actId="14100"/>
          <ac:spMkLst>
            <pc:docMk/>
            <pc:sldMk cId="629530703" sldId="294"/>
            <ac:spMk id="2" creationId="{26425B59-64EF-0358-38F6-9BFAC65D338A}"/>
          </ac:spMkLst>
        </pc:spChg>
        <pc:spChg chg="mod">
          <ac:chgData name="Hoebeeck Annelies" userId="dcc7e3c3-ff28-4ef8-adda-e718635c62f3" providerId="ADAL" clId="{80EF776D-1A4F-4E30-8396-9B3D5AA1C4A4}" dt="2025-04-22T13:05:40.237" v="1615" actId="20577"/>
          <ac:spMkLst>
            <pc:docMk/>
            <pc:sldMk cId="629530703" sldId="294"/>
            <ac:spMk id="4" creationId="{4B659552-52D0-F0EB-EFA5-D1E219288868}"/>
          </ac:spMkLst>
        </pc:spChg>
        <pc:graphicFrameChg chg="add mod modGraphic">
          <ac:chgData name="Hoebeeck Annelies" userId="dcc7e3c3-ff28-4ef8-adda-e718635c62f3" providerId="ADAL" clId="{80EF776D-1A4F-4E30-8396-9B3D5AA1C4A4}" dt="2025-04-25T08:16:29.024" v="1628" actId="6549"/>
          <ac:graphicFrameMkLst>
            <pc:docMk/>
            <pc:sldMk cId="629530703" sldId="294"/>
            <ac:graphicFrameMk id="7" creationId="{9A2E6672-A184-7665-6A45-E9B4F7E5425E}"/>
          </ac:graphicFrameMkLst>
        </pc:graphicFrameChg>
      </pc:sldChg>
      <pc:sldChg chg="modSp mod">
        <pc:chgData name="Hoebeeck Annelies" userId="dcc7e3c3-ff28-4ef8-adda-e718635c62f3" providerId="ADAL" clId="{80EF776D-1A4F-4E30-8396-9B3D5AA1C4A4}" dt="2025-04-22T13:04:27.895" v="1607" actId="20577"/>
        <pc:sldMkLst>
          <pc:docMk/>
          <pc:sldMk cId="1606567445" sldId="295"/>
        </pc:sldMkLst>
        <pc:spChg chg="mod">
          <ac:chgData name="Hoebeeck Annelies" userId="dcc7e3c3-ff28-4ef8-adda-e718635c62f3" providerId="ADAL" clId="{80EF776D-1A4F-4E30-8396-9B3D5AA1C4A4}" dt="2025-04-22T09:49:32.720" v="459" actId="255"/>
          <ac:spMkLst>
            <pc:docMk/>
            <pc:sldMk cId="1606567445" sldId="295"/>
            <ac:spMk id="2" creationId="{B9B37924-B4F6-CB10-5192-88F5FB80BF0C}"/>
          </ac:spMkLst>
        </pc:spChg>
        <pc:spChg chg="mod">
          <ac:chgData name="Hoebeeck Annelies" userId="dcc7e3c3-ff28-4ef8-adda-e718635c62f3" providerId="ADAL" clId="{80EF776D-1A4F-4E30-8396-9B3D5AA1C4A4}" dt="2025-04-22T13:04:27.895" v="1607" actId="20577"/>
          <ac:spMkLst>
            <pc:docMk/>
            <pc:sldMk cId="1606567445" sldId="295"/>
            <ac:spMk id="3" creationId="{5A61E61C-B33C-4E26-EE10-E2A721D1D1DE}"/>
          </ac:spMkLst>
        </pc:spChg>
      </pc:sldChg>
      <pc:sldChg chg="modSp add mod">
        <pc:chgData name="Hoebeeck Annelies" userId="dcc7e3c3-ff28-4ef8-adda-e718635c62f3" providerId="ADAL" clId="{80EF776D-1A4F-4E30-8396-9B3D5AA1C4A4}" dt="2025-04-22T13:06:54.990" v="1627" actId="115"/>
        <pc:sldMkLst>
          <pc:docMk/>
          <pc:sldMk cId="1839864887" sldId="296"/>
        </pc:sldMkLst>
        <pc:spChg chg="mod">
          <ac:chgData name="Hoebeeck Annelies" userId="dcc7e3c3-ff28-4ef8-adda-e718635c62f3" providerId="ADAL" clId="{80EF776D-1A4F-4E30-8396-9B3D5AA1C4A4}" dt="2025-04-22T13:06:54.990" v="1627" actId="115"/>
          <ac:spMkLst>
            <pc:docMk/>
            <pc:sldMk cId="1839864887" sldId="296"/>
            <ac:spMk id="4" creationId="{6F6F8CF2-6D46-717E-0A1F-119B947E57C5}"/>
          </ac:spMkLst>
        </pc:spChg>
        <pc:graphicFrameChg chg="mod modGraphic">
          <ac:chgData name="Hoebeeck Annelies" userId="dcc7e3c3-ff28-4ef8-adda-e718635c62f3" providerId="ADAL" clId="{80EF776D-1A4F-4E30-8396-9B3D5AA1C4A4}" dt="2025-04-22T13:06:19.219" v="1622" actId="1076"/>
          <ac:graphicFrameMkLst>
            <pc:docMk/>
            <pc:sldMk cId="1839864887" sldId="296"/>
            <ac:graphicFrameMk id="7" creationId="{81A348A5-A901-7776-1D31-2C619E8A97FA}"/>
          </ac:graphicFrameMkLst>
        </pc:graphicFrameChg>
      </pc:sldChg>
      <pc:sldChg chg="add del">
        <pc:chgData name="Hoebeeck Annelies" userId="dcc7e3c3-ff28-4ef8-adda-e718635c62f3" providerId="ADAL" clId="{80EF776D-1A4F-4E30-8396-9B3D5AA1C4A4}" dt="2025-04-22T10:52:35.886" v="1414" actId="47"/>
        <pc:sldMkLst>
          <pc:docMk/>
          <pc:sldMk cId="1008694487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25-4-2025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13" y="8554910"/>
            <a:ext cx="1036494" cy="4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25/04/2025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70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71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3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364" y="288000"/>
            <a:ext cx="4681728" cy="62704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6C37F-FEA7-4CF6-867C-C6F50BDE89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02" y="686852"/>
            <a:ext cx="1937790" cy="755040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12000"/>
              </a:prstClr>
            </a:outerShdw>
          </a:effectLst>
        </p:spPr>
      </p:pic>
      <p:sp>
        <p:nvSpPr>
          <p:cNvPr id="9" name="Rechthoek 14">
            <a:extLst>
              <a:ext uri="{FF2B5EF4-FFF2-40B4-BE49-F238E27FC236}">
                <a16:creationId xmlns:a16="http://schemas.microsoft.com/office/drawing/2014/main" id="{EA82F140-7FC8-4108-9C30-CFADD1FDB52A}"/>
              </a:ext>
            </a:extLst>
          </p:cNvPr>
          <p:cNvSpPr>
            <a:spLocks/>
          </p:cNvSpPr>
          <p:nvPr userDrawn="1"/>
        </p:nvSpPr>
        <p:spPr>
          <a:xfrm>
            <a:off x="302908" y="285312"/>
            <a:ext cx="9091835" cy="6273130"/>
          </a:xfrm>
          <a:custGeom>
            <a:avLst/>
            <a:gdLst>
              <a:gd name="connsiteX0" fmla="*/ 0 w 3863606"/>
              <a:gd name="connsiteY0" fmla="*/ 0 h 6265475"/>
              <a:gd name="connsiteX1" fmla="*/ 3863606 w 3863606"/>
              <a:gd name="connsiteY1" fmla="*/ 0 h 6265475"/>
              <a:gd name="connsiteX2" fmla="*/ 3863606 w 3863606"/>
              <a:gd name="connsiteY2" fmla="*/ 6265475 h 6265475"/>
              <a:gd name="connsiteX3" fmla="*/ 0 w 3863606"/>
              <a:gd name="connsiteY3" fmla="*/ 6265475 h 6265475"/>
              <a:gd name="connsiteX4" fmla="*/ 0 w 3863606"/>
              <a:gd name="connsiteY4" fmla="*/ 0 h 6265475"/>
              <a:gd name="connsiteX0" fmla="*/ 0 w 5472950"/>
              <a:gd name="connsiteY0" fmla="*/ 0 h 6265475"/>
              <a:gd name="connsiteX1" fmla="*/ 3863606 w 5472950"/>
              <a:gd name="connsiteY1" fmla="*/ 0 h 6265475"/>
              <a:gd name="connsiteX2" fmla="*/ 5472950 w 5472950"/>
              <a:gd name="connsiteY2" fmla="*/ 6247187 h 6265475"/>
              <a:gd name="connsiteX3" fmla="*/ 0 w 5472950"/>
              <a:gd name="connsiteY3" fmla="*/ 6265475 h 6265475"/>
              <a:gd name="connsiteX4" fmla="*/ 0 w 5472950"/>
              <a:gd name="connsiteY4" fmla="*/ 0 h 6265475"/>
              <a:gd name="connsiteX0" fmla="*/ 0 w 5491238"/>
              <a:gd name="connsiteY0" fmla="*/ 0 h 6265475"/>
              <a:gd name="connsiteX1" fmla="*/ 3863606 w 5491238"/>
              <a:gd name="connsiteY1" fmla="*/ 0 h 6265475"/>
              <a:gd name="connsiteX2" fmla="*/ 5491238 w 5491238"/>
              <a:gd name="connsiteY2" fmla="*/ 6265475 h 6265475"/>
              <a:gd name="connsiteX3" fmla="*/ 0 w 5491238"/>
              <a:gd name="connsiteY3" fmla="*/ 6265475 h 6265475"/>
              <a:gd name="connsiteX4" fmla="*/ 0 w 5491238"/>
              <a:gd name="connsiteY4" fmla="*/ 0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792500"/>
              <a:gd name="connsiteY0" fmla="*/ 8782 h 6265475"/>
              <a:gd name="connsiteX1" fmla="*/ 5164868 w 6792500"/>
              <a:gd name="connsiteY1" fmla="*/ 0 h 6265475"/>
              <a:gd name="connsiteX2" fmla="*/ 6792500 w 6792500"/>
              <a:gd name="connsiteY2" fmla="*/ 6265475 h 6265475"/>
              <a:gd name="connsiteX3" fmla="*/ 1301262 w 6792500"/>
              <a:gd name="connsiteY3" fmla="*/ 6265475 h 6265475"/>
              <a:gd name="connsiteX4" fmla="*/ 0 w 6792500"/>
              <a:gd name="connsiteY4" fmla="*/ 8782 h 6265475"/>
              <a:gd name="connsiteX0" fmla="*/ 0 w 6810084"/>
              <a:gd name="connsiteY0" fmla="*/ 1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1 h 6265475"/>
              <a:gd name="connsiteX0" fmla="*/ 70339 w 6880423"/>
              <a:gd name="connsiteY0" fmla="*/ 1 h 6265475"/>
              <a:gd name="connsiteX1" fmla="*/ 5252791 w 6880423"/>
              <a:gd name="connsiteY1" fmla="*/ 0 h 6265475"/>
              <a:gd name="connsiteX2" fmla="*/ 6880423 w 6880423"/>
              <a:gd name="connsiteY2" fmla="*/ 6265475 h 6265475"/>
              <a:gd name="connsiteX3" fmla="*/ 0 w 6880423"/>
              <a:gd name="connsiteY3" fmla="*/ 6265475 h 6265475"/>
              <a:gd name="connsiteX4" fmla="*/ 70339 w 6880423"/>
              <a:gd name="connsiteY4" fmla="*/ 1 h 6265475"/>
              <a:gd name="connsiteX0" fmla="*/ 61546 w 6871630"/>
              <a:gd name="connsiteY0" fmla="*/ 1 h 6265475"/>
              <a:gd name="connsiteX1" fmla="*/ 5243998 w 6871630"/>
              <a:gd name="connsiteY1" fmla="*/ 0 h 6265475"/>
              <a:gd name="connsiteX2" fmla="*/ 6871630 w 6871630"/>
              <a:gd name="connsiteY2" fmla="*/ 6265475 h 6265475"/>
              <a:gd name="connsiteX3" fmla="*/ 0 w 6871630"/>
              <a:gd name="connsiteY3" fmla="*/ 6256693 h 6265475"/>
              <a:gd name="connsiteX4" fmla="*/ 61546 w 6871630"/>
              <a:gd name="connsiteY4" fmla="*/ 1 h 6265475"/>
              <a:gd name="connsiteX0" fmla="*/ 35169 w 6845253"/>
              <a:gd name="connsiteY0" fmla="*/ 1 h 6265475"/>
              <a:gd name="connsiteX1" fmla="*/ 5217621 w 6845253"/>
              <a:gd name="connsiteY1" fmla="*/ 0 h 6265475"/>
              <a:gd name="connsiteX2" fmla="*/ 6845253 w 6845253"/>
              <a:gd name="connsiteY2" fmla="*/ 6265475 h 6265475"/>
              <a:gd name="connsiteX3" fmla="*/ 0 w 6845253"/>
              <a:gd name="connsiteY3" fmla="*/ 6256694 h 6265475"/>
              <a:gd name="connsiteX4" fmla="*/ 35169 w 6845253"/>
              <a:gd name="connsiteY4" fmla="*/ 1 h 6265475"/>
              <a:gd name="connsiteX0" fmla="*/ 26377 w 6836461"/>
              <a:gd name="connsiteY0" fmla="*/ 1 h 6265475"/>
              <a:gd name="connsiteX1" fmla="*/ 5208829 w 6836461"/>
              <a:gd name="connsiteY1" fmla="*/ 0 h 6265475"/>
              <a:gd name="connsiteX2" fmla="*/ 6836461 w 6836461"/>
              <a:gd name="connsiteY2" fmla="*/ 6265475 h 6265475"/>
              <a:gd name="connsiteX3" fmla="*/ 0 w 6836461"/>
              <a:gd name="connsiteY3" fmla="*/ 6256695 h 6265475"/>
              <a:gd name="connsiteX4" fmla="*/ 26377 w 6836461"/>
              <a:gd name="connsiteY4" fmla="*/ 1 h 6265475"/>
              <a:gd name="connsiteX0" fmla="*/ 8792 w 6818876"/>
              <a:gd name="connsiteY0" fmla="*/ 1 h 6265478"/>
              <a:gd name="connsiteX1" fmla="*/ 5191244 w 6818876"/>
              <a:gd name="connsiteY1" fmla="*/ 0 h 6265478"/>
              <a:gd name="connsiteX2" fmla="*/ 6818876 w 6818876"/>
              <a:gd name="connsiteY2" fmla="*/ 6265475 h 6265478"/>
              <a:gd name="connsiteX3" fmla="*/ 0 w 6818876"/>
              <a:gd name="connsiteY3" fmla="*/ 6265478 h 6265478"/>
              <a:gd name="connsiteX4" fmla="*/ 8792 w 6818876"/>
              <a:gd name="connsiteY4" fmla="*/ 1 h 626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876" h="6265478">
                <a:moveTo>
                  <a:pt x="8792" y="1"/>
                </a:moveTo>
                <a:lnTo>
                  <a:pt x="5191244" y="0"/>
                </a:lnTo>
                <a:lnTo>
                  <a:pt x="6818876" y="6265475"/>
                </a:lnTo>
                <a:lnTo>
                  <a:pt x="0" y="6265478"/>
                </a:lnTo>
                <a:cubicBezTo>
                  <a:pt x="2931" y="4176986"/>
                  <a:pt x="5861" y="2088493"/>
                  <a:pt x="8792" y="1"/>
                </a:cubicBezTo>
                <a:close/>
              </a:path>
            </a:pathLst>
          </a:custGeom>
          <a:solidFill>
            <a:srgbClr val="6D8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highlight>
                <a:srgbClr val="6D8B2B"/>
              </a:highlight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28122" y="2269511"/>
            <a:ext cx="4544212" cy="2287150"/>
          </a:xfr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nl-BE" sz="4800" b="0" i="0" kern="1200" dirty="0">
                <a:solidFill>
                  <a:schemeClr val="bg1"/>
                </a:solidFill>
                <a:latin typeface="FlandersArtSans-Medium" panose="00000600000000000000" pitchFamily="2" charset="0"/>
                <a:ea typeface="+mj-ea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53313" y="4334257"/>
            <a:ext cx="5044692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6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nl-BE" sz="1600" b="0" kern="1200" spc="0" baseline="0" dirty="0">
                <a:solidFill>
                  <a:schemeClr val="bg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7" y="5635533"/>
            <a:ext cx="1389891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 met CO2-neutraal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47491" y="574854"/>
            <a:ext cx="9888000" cy="1116000"/>
          </a:xfrm>
        </p:spPr>
        <p:txBody>
          <a:bodyPr anchor="t" anchorCtr="0"/>
          <a:lstStyle>
            <a:lvl1pPr>
              <a:defRPr b="0" i="0">
                <a:solidFill>
                  <a:srgbClr val="6D8B2B"/>
                </a:solidFill>
                <a:latin typeface="Flanders Art Sans Medium" panose="000006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Laatste slide met CO2-neutraal label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 marL="0" algn="r" defTabSz="914400" rtl="0" eaLnBrk="1" latinLnBrk="0" hangingPunct="1">
              <a:defRPr lang="nl-BE" sz="9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7749CDD0-7D77-4D23-9A27-F361E39BA472}" type="datetime1">
              <a:rPr lang="nl-BE" smtClean="0"/>
              <a:pPr/>
              <a:t>25/04/2025</a:t>
            </a:fld>
            <a:r>
              <a:rPr lang="nl-BE" dirty="0"/>
              <a:t> 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5922132"/>
            <a:ext cx="1758227" cy="748182"/>
          </a:xfrm>
          <a:prstGeom prst="rect">
            <a:avLst/>
          </a:prstGeom>
        </p:spPr>
      </p:pic>
      <p:pic>
        <p:nvPicPr>
          <p:cNvPr id="4" name="Afbeelding 3" descr="Afbeelding met tekst, logo, Lettertype, cirkel&#10;&#10;Automatisch gegenereerde beschrijving">
            <a:extLst>
              <a:ext uri="{FF2B5EF4-FFF2-40B4-BE49-F238E27FC236}">
                <a16:creationId xmlns:a16="http://schemas.microsoft.com/office/drawing/2014/main" id="{AA25E81B-12A9-BA0C-A14E-BE4CC028E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28" y="5895092"/>
            <a:ext cx="775222" cy="7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7364" y="288000"/>
            <a:ext cx="4681728" cy="627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8963590-F6F6-4EA6-94B8-C05A11168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02" y="686852"/>
            <a:ext cx="1937790" cy="755040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12000"/>
              </a:prstClr>
            </a:outerShdw>
          </a:effectLst>
        </p:spPr>
      </p:pic>
      <p:sp>
        <p:nvSpPr>
          <p:cNvPr id="12" name="Rechthoek 14">
            <a:extLst>
              <a:ext uri="{FF2B5EF4-FFF2-40B4-BE49-F238E27FC236}">
                <a16:creationId xmlns:a16="http://schemas.microsoft.com/office/drawing/2014/main" id="{3286CE7F-0E5A-4462-94D3-5D18B4005D9D}"/>
              </a:ext>
            </a:extLst>
          </p:cNvPr>
          <p:cNvSpPr>
            <a:spLocks/>
          </p:cNvSpPr>
          <p:nvPr userDrawn="1"/>
        </p:nvSpPr>
        <p:spPr>
          <a:xfrm>
            <a:off x="302908" y="285312"/>
            <a:ext cx="9091835" cy="6273130"/>
          </a:xfrm>
          <a:custGeom>
            <a:avLst/>
            <a:gdLst>
              <a:gd name="connsiteX0" fmla="*/ 0 w 3863606"/>
              <a:gd name="connsiteY0" fmla="*/ 0 h 6265475"/>
              <a:gd name="connsiteX1" fmla="*/ 3863606 w 3863606"/>
              <a:gd name="connsiteY1" fmla="*/ 0 h 6265475"/>
              <a:gd name="connsiteX2" fmla="*/ 3863606 w 3863606"/>
              <a:gd name="connsiteY2" fmla="*/ 6265475 h 6265475"/>
              <a:gd name="connsiteX3" fmla="*/ 0 w 3863606"/>
              <a:gd name="connsiteY3" fmla="*/ 6265475 h 6265475"/>
              <a:gd name="connsiteX4" fmla="*/ 0 w 3863606"/>
              <a:gd name="connsiteY4" fmla="*/ 0 h 6265475"/>
              <a:gd name="connsiteX0" fmla="*/ 0 w 5472950"/>
              <a:gd name="connsiteY0" fmla="*/ 0 h 6265475"/>
              <a:gd name="connsiteX1" fmla="*/ 3863606 w 5472950"/>
              <a:gd name="connsiteY1" fmla="*/ 0 h 6265475"/>
              <a:gd name="connsiteX2" fmla="*/ 5472950 w 5472950"/>
              <a:gd name="connsiteY2" fmla="*/ 6247187 h 6265475"/>
              <a:gd name="connsiteX3" fmla="*/ 0 w 5472950"/>
              <a:gd name="connsiteY3" fmla="*/ 6265475 h 6265475"/>
              <a:gd name="connsiteX4" fmla="*/ 0 w 5472950"/>
              <a:gd name="connsiteY4" fmla="*/ 0 h 6265475"/>
              <a:gd name="connsiteX0" fmla="*/ 0 w 5491238"/>
              <a:gd name="connsiteY0" fmla="*/ 0 h 6265475"/>
              <a:gd name="connsiteX1" fmla="*/ 3863606 w 5491238"/>
              <a:gd name="connsiteY1" fmla="*/ 0 h 6265475"/>
              <a:gd name="connsiteX2" fmla="*/ 5491238 w 5491238"/>
              <a:gd name="connsiteY2" fmla="*/ 6265475 h 6265475"/>
              <a:gd name="connsiteX3" fmla="*/ 0 w 5491238"/>
              <a:gd name="connsiteY3" fmla="*/ 6265475 h 6265475"/>
              <a:gd name="connsiteX4" fmla="*/ 0 w 5491238"/>
              <a:gd name="connsiteY4" fmla="*/ 0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792500"/>
              <a:gd name="connsiteY0" fmla="*/ 8782 h 6265475"/>
              <a:gd name="connsiteX1" fmla="*/ 5164868 w 6792500"/>
              <a:gd name="connsiteY1" fmla="*/ 0 h 6265475"/>
              <a:gd name="connsiteX2" fmla="*/ 6792500 w 6792500"/>
              <a:gd name="connsiteY2" fmla="*/ 6265475 h 6265475"/>
              <a:gd name="connsiteX3" fmla="*/ 1301262 w 6792500"/>
              <a:gd name="connsiteY3" fmla="*/ 6265475 h 6265475"/>
              <a:gd name="connsiteX4" fmla="*/ 0 w 6792500"/>
              <a:gd name="connsiteY4" fmla="*/ 8782 h 6265475"/>
              <a:gd name="connsiteX0" fmla="*/ 0 w 6810084"/>
              <a:gd name="connsiteY0" fmla="*/ 1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1 h 6265475"/>
              <a:gd name="connsiteX0" fmla="*/ 70339 w 6880423"/>
              <a:gd name="connsiteY0" fmla="*/ 1 h 6265475"/>
              <a:gd name="connsiteX1" fmla="*/ 5252791 w 6880423"/>
              <a:gd name="connsiteY1" fmla="*/ 0 h 6265475"/>
              <a:gd name="connsiteX2" fmla="*/ 6880423 w 6880423"/>
              <a:gd name="connsiteY2" fmla="*/ 6265475 h 6265475"/>
              <a:gd name="connsiteX3" fmla="*/ 0 w 6880423"/>
              <a:gd name="connsiteY3" fmla="*/ 6265475 h 6265475"/>
              <a:gd name="connsiteX4" fmla="*/ 70339 w 6880423"/>
              <a:gd name="connsiteY4" fmla="*/ 1 h 6265475"/>
              <a:gd name="connsiteX0" fmla="*/ 61546 w 6871630"/>
              <a:gd name="connsiteY0" fmla="*/ 1 h 6265475"/>
              <a:gd name="connsiteX1" fmla="*/ 5243998 w 6871630"/>
              <a:gd name="connsiteY1" fmla="*/ 0 h 6265475"/>
              <a:gd name="connsiteX2" fmla="*/ 6871630 w 6871630"/>
              <a:gd name="connsiteY2" fmla="*/ 6265475 h 6265475"/>
              <a:gd name="connsiteX3" fmla="*/ 0 w 6871630"/>
              <a:gd name="connsiteY3" fmla="*/ 6256693 h 6265475"/>
              <a:gd name="connsiteX4" fmla="*/ 61546 w 6871630"/>
              <a:gd name="connsiteY4" fmla="*/ 1 h 6265475"/>
              <a:gd name="connsiteX0" fmla="*/ 35169 w 6845253"/>
              <a:gd name="connsiteY0" fmla="*/ 1 h 6265475"/>
              <a:gd name="connsiteX1" fmla="*/ 5217621 w 6845253"/>
              <a:gd name="connsiteY1" fmla="*/ 0 h 6265475"/>
              <a:gd name="connsiteX2" fmla="*/ 6845253 w 6845253"/>
              <a:gd name="connsiteY2" fmla="*/ 6265475 h 6265475"/>
              <a:gd name="connsiteX3" fmla="*/ 0 w 6845253"/>
              <a:gd name="connsiteY3" fmla="*/ 6256694 h 6265475"/>
              <a:gd name="connsiteX4" fmla="*/ 35169 w 6845253"/>
              <a:gd name="connsiteY4" fmla="*/ 1 h 6265475"/>
              <a:gd name="connsiteX0" fmla="*/ 26377 w 6836461"/>
              <a:gd name="connsiteY0" fmla="*/ 1 h 6265475"/>
              <a:gd name="connsiteX1" fmla="*/ 5208829 w 6836461"/>
              <a:gd name="connsiteY1" fmla="*/ 0 h 6265475"/>
              <a:gd name="connsiteX2" fmla="*/ 6836461 w 6836461"/>
              <a:gd name="connsiteY2" fmla="*/ 6265475 h 6265475"/>
              <a:gd name="connsiteX3" fmla="*/ 0 w 6836461"/>
              <a:gd name="connsiteY3" fmla="*/ 6256695 h 6265475"/>
              <a:gd name="connsiteX4" fmla="*/ 26377 w 6836461"/>
              <a:gd name="connsiteY4" fmla="*/ 1 h 6265475"/>
              <a:gd name="connsiteX0" fmla="*/ 8792 w 6818876"/>
              <a:gd name="connsiteY0" fmla="*/ 1 h 6265478"/>
              <a:gd name="connsiteX1" fmla="*/ 5191244 w 6818876"/>
              <a:gd name="connsiteY1" fmla="*/ 0 h 6265478"/>
              <a:gd name="connsiteX2" fmla="*/ 6818876 w 6818876"/>
              <a:gd name="connsiteY2" fmla="*/ 6265475 h 6265478"/>
              <a:gd name="connsiteX3" fmla="*/ 0 w 6818876"/>
              <a:gd name="connsiteY3" fmla="*/ 6265478 h 6265478"/>
              <a:gd name="connsiteX4" fmla="*/ 8792 w 6818876"/>
              <a:gd name="connsiteY4" fmla="*/ 1 h 626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876" h="6265478">
                <a:moveTo>
                  <a:pt x="8792" y="1"/>
                </a:moveTo>
                <a:lnTo>
                  <a:pt x="5191244" y="0"/>
                </a:lnTo>
                <a:lnTo>
                  <a:pt x="6818876" y="6265475"/>
                </a:lnTo>
                <a:lnTo>
                  <a:pt x="0" y="6265478"/>
                </a:lnTo>
                <a:cubicBezTo>
                  <a:pt x="2931" y="4176986"/>
                  <a:pt x="5861" y="2088493"/>
                  <a:pt x="8792" y="1"/>
                </a:cubicBezTo>
                <a:close/>
              </a:path>
            </a:pathLst>
          </a:custGeom>
          <a:solidFill>
            <a:srgbClr val="6D8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highlight>
                <a:srgbClr val="6D8B2B"/>
              </a:highlight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A4EBF7-8A08-45E8-ADF0-E6F24A0BB7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7" y="5635533"/>
            <a:ext cx="1389891" cy="35661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28BDD38-8372-0C85-2931-A43CD83A6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22" y="2269511"/>
            <a:ext cx="4544212" cy="2287150"/>
          </a:xfr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nl-BE" sz="4800" b="0" i="0" kern="1200" dirty="0">
                <a:solidFill>
                  <a:schemeClr val="bg1"/>
                </a:solidFill>
                <a:latin typeface="FlandersArtSans-Medium" panose="00000600000000000000" pitchFamily="2" charset="0"/>
                <a:ea typeface="+mj-ea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E799F81D-3641-465C-758E-3F5550FDA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3" y="4334257"/>
            <a:ext cx="5044692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6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nl-BE" sz="1600" b="0" kern="1200" spc="0" baseline="0" dirty="0">
                <a:solidFill>
                  <a:schemeClr val="bg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7364" y="288000"/>
            <a:ext cx="4681728" cy="627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796703-B958-4E16-8BBC-29B7DF85C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02" y="686852"/>
            <a:ext cx="1937790" cy="755040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12000"/>
              </a:prstClr>
            </a:outerShdw>
          </a:effectLst>
        </p:spPr>
      </p:pic>
      <p:sp>
        <p:nvSpPr>
          <p:cNvPr id="12" name="Rechthoek 14">
            <a:extLst>
              <a:ext uri="{FF2B5EF4-FFF2-40B4-BE49-F238E27FC236}">
                <a16:creationId xmlns:a16="http://schemas.microsoft.com/office/drawing/2014/main" id="{006441DB-2C74-4ED0-923A-113166C450E2}"/>
              </a:ext>
            </a:extLst>
          </p:cNvPr>
          <p:cNvSpPr>
            <a:spLocks/>
          </p:cNvSpPr>
          <p:nvPr userDrawn="1"/>
        </p:nvSpPr>
        <p:spPr>
          <a:xfrm>
            <a:off x="302908" y="285312"/>
            <a:ext cx="9091835" cy="6273130"/>
          </a:xfrm>
          <a:custGeom>
            <a:avLst/>
            <a:gdLst>
              <a:gd name="connsiteX0" fmla="*/ 0 w 3863606"/>
              <a:gd name="connsiteY0" fmla="*/ 0 h 6265475"/>
              <a:gd name="connsiteX1" fmla="*/ 3863606 w 3863606"/>
              <a:gd name="connsiteY1" fmla="*/ 0 h 6265475"/>
              <a:gd name="connsiteX2" fmla="*/ 3863606 w 3863606"/>
              <a:gd name="connsiteY2" fmla="*/ 6265475 h 6265475"/>
              <a:gd name="connsiteX3" fmla="*/ 0 w 3863606"/>
              <a:gd name="connsiteY3" fmla="*/ 6265475 h 6265475"/>
              <a:gd name="connsiteX4" fmla="*/ 0 w 3863606"/>
              <a:gd name="connsiteY4" fmla="*/ 0 h 6265475"/>
              <a:gd name="connsiteX0" fmla="*/ 0 w 5472950"/>
              <a:gd name="connsiteY0" fmla="*/ 0 h 6265475"/>
              <a:gd name="connsiteX1" fmla="*/ 3863606 w 5472950"/>
              <a:gd name="connsiteY1" fmla="*/ 0 h 6265475"/>
              <a:gd name="connsiteX2" fmla="*/ 5472950 w 5472950"/>
              <a:gd name="connsiteY2" fmla="*/ 6247187 h 6265475"/>
              <a:gd name="connsiteX3" fmla="*/ 0 w 5472950"/>
              <a:gd name="connsiteY3" fmla="*/ 6265475 h 6265475"/>
              <a:gd name="connsiteX4" fmla="*/ 0 w 5472950"/>
              <a:gd name="connsiteY4" fmla="*/ 0 h 6265475"/>
              <a:gd name="connsiteX0" fmla="*/ 0 w 5491238"/>
              <a:gd name="connsiteY0" fmla="*/ 0 h 6265475"/>
              <a:gd name="connsiteX1" fmla="*/ 3863606 w 5491238"/>
              <a:gd name="connsiteY1" fmla="*/ 0 h 6265475"/>
              <a:gd name="connsiteX2" fmla="*/ 5491238 w 5491238"/>
              <a:gd name="connsiteY2" fmla="*/ 6265475 h 6265475"/>
              <a:gd name="connsiteX3" fmla="*/ 0 w 5491238"/>
              <a:gd name="connsiteY3" fmla="*/ 6265475 h 6265475"/>
              <a:gd name="connsiteX4" fmla="*/ 0 w 5491238"/>
              <a:gd name="connsiteY4" fmla="*/ 0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792500"/>
              <a:gd name="connsiteY0" fmla="*/ 8782 h 6265475"/>
              <a:gd name="connsiteX1" fmla="*/ 5164868 w 6792500"/>
              <a:gd name="connsiteY1" fmla="*/ 0 h 6265475"/>
              <a:gd name="connsiteX2" fmla="*/ 6792500 w 6792500"/>
              <a:gd name="connsiteY2" fmla="*/ 6265475 h 6265475"/>
              <a:gd name="connsiteX3" fmla="*/ 1301262 w 6792500"/>
              <a:gd name="connsiteY3" fmla="*/ 6265475 h 6265475"/>
              <a:gd name="connsiteX4" fmla="*/ 0 w 6792500"/>
              <a:gd name="connsiteY4" fmla="*/ 8782 h 6265475"/>
              <a:gd name="connsiteX0" fmla="*/ 0 w 6810084"/>
              <a:gd name="connsiteY0" fmla="*/ 1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1 h 6265475"/>
              <a:gd name="connsiteX0" fmla="*/ 70339 w 6880423"/>
              <a:gd name="connsiteY0" fmla="*/ 1 h 6265475"/>
              <a:gd name="connsiteX1" fmla="*/ 5252791 w 6880423"/>
              <a:gd name="connsiteY1" fmla="*/ 0 h 6265475"/>
              <a:gd name="connsiteX2" fmla="*/ 6880423 w 6880423"/>
              <a:gd name="connsiteY2" fmla="*/ 6265475 h 6265475"/>
              <a:gd name="connsiteX3" fmla="*/ 0 w 6880423"/>
              <a:gd name="connsiteY3" fmla="*/ 6265475 h 6265475"/>
              <a:gd name="connsiteX4" fmla="*/ 70339 w 6880423"/>
              <a:gd name="connsiteY4" fmla="*/ 1 h 6265475"/>
              <a:gd name="connsiteX0" fmla="*/ 61546 w 6871630"/>
              <a:gd name="connsiteY0" fmla="*/ 1 h 6265475"/>
              <a:gd name="connsiteX1" fmla="*/ 5243998 w 6871630"/>
              <a:gd name="connsiteY1" fmla="*/ 0 h 6265475"/>
              <a:gd name="connsiteX2" fmla="*/ 6871630 w 6871630"/>
              <a:gd name="connsiteY2" fmla="*/ 6265475 h 6265475"/>
              <a:gd name="connsiteX3" fmla="*/ 0 w 6871630"/>
              <a:gd name="connsiteY3" fmla="*/ 6256693 h 6265475"/>
              <a:gd name="connsiteX4" fmla="*/ 61546 w 6871630"/>
              <a:gd name="connsiteY4" fmla="*/ 1 h 6265475"/>
              <a:gd name="connsiteX0" fmla="*/ 35169 w 6845253"/>
              <a:gd name="connsiteY0" fmla="*/ 1 h 6265475"/>
              <a:gd name="connsiteX1" fmla="*/ 5217621 w 6845253"/>
              <a:gd name="connsiteY1" fmla="*/ 0 h 6265475"/>
              <a:gd name="connsiteX2" fmla="*/ 6845253 w 6845253"/>
              <a:gd name="connsiteY2" fmla="*/ 6265475 h 6265475"/>
              <a:gd name="connsiteX3" fmla="*/ 0 w 6845253"/>
              <a:gd name="connsiteY3" fmla="*/ 6256694 h 6265475"/>
              <a:gd name="connsiteX4" fmla="*/ 35169 w 6845253"/>
              <a:gd name="connsiteY4" fmla="*/ 1 h 6265475"/>
              <a:gd name="connsiteX0" fmla="*/ 26377 w 6836461"/>
              <a:gd name="connsiteY0" fmla="*/ 1 h 6265475"/>
              <a:gd name="connsiteX1" fmla="*/ 5208829 w 6836461"/>
              <a:gd name="connsiteY1" fmla="*/ 0 h 6265475"/>
              <a:gd name="connsiteX2" fmla="*/ 6836461 w 6836461"/>
              <a:gd name="connsiteY2" fmla="*/ 6265475 h 6265475"/>
              <a:gd name="connsiteX3" fmla="*/ 0 w 6836461"/>
              <a:gd name="connsiteY3" fmla="*/ 6256695 h 6265475"/>
              <a:gd name="connsiteX4" fmla="*/ 26377 w 6836461"/>
              <a:gd name="connsiteY4" fmla="*/ 1 h 6265475"/>
              <a:gd name="connsiteX0" fmla="*/ 8792 w 6818876"/>
              <a:gd name="connsiteY0" fmla="*/ 1 h 6265478"/>
              <a:gd name="connsiteX1" fmla="*/ 5191244 w 6818876"/>
              <a:gd name="connsiteY1" fmla="*/ 0 h 6265478"/>
              <a:gd name="connsiteX2" fmla="*/ 6818876 w 6818876"/>
              <a:gd name="connsiteY2" fmla="*/ 6265475 h 6265478"/>
              <a:gd name="connsiteX3" fmla="*/ 0 w 6818876"/>
              <a:gd name="connsiteY3" fmla="*/ 6265478 h 6265478"/>
              <a:gd name="connsiteX4" fmla="*/ 8792 w 6818876"/>
              <a:gd name="connsiteY4" fmla="*/ 1 h 626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876" h="6265478">
                <a:moveTo>
                  <a:pt x="8792" y="1"/>
                </a:moveTo>
                <a:lnTo>
                  <a:pt x="5191244" y="0"/>
                </a:lnTo>
                <a:lnTo>
                  <a:pt x="6818876" y="6265475"/>
                </a:lnTo>
                <a:lnTo>
                  <a:pt x="0" y="6265478"/>
                </a:lnTo>
                <a:cubicBezTo>
                  <a:pt x="2931" y="4176986"/>
                  <a:pt x="5861" y="2088493"/>
                  <a:pt x="8792" y="1"/>
                </a:cubicBezTo>
                <a:close/>
              </a:path>
            </a:pathLst>
          </a:custGeom>
          <a:solidFill>
            <a:srgbClr val="6D8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highlight>
                <a:srgbClr val="6D8B2B"/>
              </a:highlight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43ED5C2-B785-4811-8386-FEDE7D2AE1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7" y="5635533"/>
            <a:ext cx="1389891" cy="35661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1661ACB-9BF3-F536-A063-ACF85E41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22" y="2269511"/>
            <a:ext cx="4544212" cy="2287150"/>
          </a:xfr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nl-BE" sz="4800" b="0" i="0" kern="1200" dirty="0">
                <a:solidFill>
                  <a:schemeClr val="bg1"/>
                </a:solidFill>
                <a:latin typeface="FlandersArtSans-Medium" panose="00000600000000000000" pitchFamily="2" charset="0"/>
                <a:ea typeface="+mj-ea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4E13E628-3FEA-F0A2-ABEF-73E26E6C2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3" y="4334257"/>
            <a:ext cx="5044692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6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nl-BE" sz="1600" b="0" kern="1200" spc="0" baseline="0" dirty="0">
                <a:solidFill>
                  <a:schemeClr val="bg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941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7364" y="288001"/>
            <a:ext cx="4681728" cy="627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2578F1-970B-4D92-8F4A-D52E94EDD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02" y="686852"/>
            <a:ext cx="1937790" cy="755040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12000"/>
              </a:prstClr>
            </a:outerShdw>
          </a:effectLst>
        </p:spPr>
      </p:pic>
      <p:sp>
        <p:nvSpPr>
          <p:cNvPr id="12" name="Rechthoek 14">
            <a:extLst>
              <a:ext uri="{FF2B5EF4-FFF2-40B4-BE49-F238E27FC236}">
                <a16:creationId xmlns:a16="http://schemas.microsoft.com/office/drawing/2014/main" id="{659B1B6E-C5DB-43B9-8978-C4E1C7FB24FA}"/>
              </a:ext>
            </a:extLst>
          </p:cNvPr>
          <p:cNvSpPr>
            <a:spLocks/>
          </p:cNvSpPr>
          <p:nvPr userDrawn="1"/>
        </p:nvSpPr>
        <p:spPr>
          <a:xfrm>
            <a:off x="302908" y="285312"/>
            <a:ext cx="9091835" cy="6273130"/>
          </a:xfrm>
          <a:custGeom>
            <a:avLst/>
            <a:gdLst>
              <a:gd name="connsiteX0" fmla="*/ 0 w 3863606"/>
              <a:gd name="connsiteY0" fmla="*/ 0 h 6265475"/>
              <a:gd name="connsiteX1" fmla="*/ 3863606 w 3863606"/>
              <a:gd name="connsiteY1" fmla="*/ 0 h 6265475"/>
              <a:gd name="connsiteX2" fmla="*/ 3863606 w 3863606"/>
              <a:gd name="connsiteY2" fmla="*/ 6265475 h 6265475"/>
              <a:gd name="connsiteX3" fmla="*/ 0 w 3863606"/>
              <a:gd name="connsiteY3" fmla="*/ 6265475 h 6265475"/>
              <a:gd name="connsiteX4" fmla="*/ 0 w 3863606"/>
              <a:gd name="connsiteY4" fmla="*/ 0 h 6265475"/>
              <a:gd name="connsiteX0" fmla="*/ 0 w 5472950"/>
              <a:gd name="connsiteY0" fmla="*/ 0 h 6265475"/>
              <a:gd name="connsiteX1" fmla="*/ 3863606 w 5472950"/>
              <a:gd name="connsiteY1" fmla="*/ 0 h 6265475"/>
              <a:gd name="connsiteX2" fmla="*/ 5472950 w 5472950"/>
              <a:gd name="connsiteY2" fmla="*/ 6247187 h 6265475"/>
              <a:gd name="connsiteX3" fmla="*/ 0 w 5472950"/>
              <a:gd name="connsiteY3" fmla="*/ 6265475 h 6265475"/>
              <a:gd name="connsiteX4" fmla="*/ 0 w 5472950"/>
              <a:gd name="connsiteY4" fmla="*/ 0 h 6265475"/>
              <a:gd name="connsiteX0" fmla="*/ 0 w 5491238"/>
              <a:gd name="connsiteY0" fmla="*/ 0 h 6265475"/>
              <a:gd name="connsiteX1" fmla="*/ 3863606 w 5491238"/>
              <a:gd name="connsiteY1" fmla="*/ 0 h 6265475"/>
              <a:gd name="connsiteX2" fmla="*/ 5491238 w 5491238"/>
              <a:gd name="connsiteY2" fmla="*/ 6265475 h 6265475"/>
              <a:gd name="connsiteX3" fmla="*/ 0 w 5491238"/>
              <a:gd name="connsiteY3" fmla="*/ 6265475 h 6265475"/>
              <a:gd name="connsiteX4" fmla="*/ 0 w 5491238"/>
              <a:gd name="connsiteY4" fmla="*/ 0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792500"/>
              <a:gd name="connsiteY0" fmla="*/ 8782 h 6265475"/>
              <a:gd name="connsiteX1" fmla="*/ 5164868 w 6792500"/>
              <a:gd name="connsiteY1" fmla="*/ 0 h 6265475"/>
              <a:gd name="connsiteX2" fmla="*/ 6792500 w 6792500"/>
              <a:gd name="connsiteY2" fmla="*/ 6265475 h 6265475"/>
              <a:gd name="connsiteX3" fmla="*/ 1301262 w 6792500"/>
              <a:gd name="connsiteY3" fmla="*/ 6265475 h 6265475"/>
              <a:gd name="connsiteX4" fmla="*/ 0 w 6792500"/>
              <a:gd name="connsiteY4" fmla="*/ 8782 h 6265475"/>
              <a:gd name="connsiteX0" fmla="*/ 0 w 6810084"/>
              <a:gd name="connsiteY0" fmla="*/ 1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1 h 6265475"/>
              <a:gd name="connsiteX0" fmla="*/ 70339 w 6880423"/>
              <a:gd name="connsiteY0" fmla="*/ 1 h 6265475"/>
              <a:gd name="connsiteX1" fmla="*/ 5252791 w 6880423"/>
              <a:gd name="connsiteY1" fmla="*/ 0 h 6265475"/>
              <a:gd name="connsiteX2" fmla="*/ 6880423 w 6880423"/>
              <a:gd name="connsiteY2" fmla="*/ 6265475 h 6265475"/>
              <a:gd name="connsiteX3" fmla="*/ 0 w 6880423"/>
              <a:gd name="connsiteY3" fmla="*/ 6265475 h 6265475"/>
              <a:gd name="connsiteX4" fmla="*/ 70339 w 6880423"/>
              <a:gd name="connsiteY4" fmla="*/ 1 h 6265475"/>
              <a:gd name="connsiteX0" fmla="*/ 61546 w 6871630"/>
              <a:gd name="connsiteY0" fmla="*/ 1 h 6265475"/>
              <a:gd name="connsiteX1" fmla="*/ 5243998 w 6871630"/>
              <a:gd name="connsiteY1" fmla="*/ 0 h 6265475"/>
              <a:gd name="connsiteX2" fmla="*/ 6871630 w 6871630"/>
              <a:gd name="connsiteY2" fmla="*/ 6265475 h 6265475"/>
              <a:gd name="connsiteX3" fmla="*/ 0 w 6871630"/>
              <a:gd name="connsiteY3" fmla="*/ 6256693 h 6265475"/>
              <a:gd name="connsiteX4" fmla="*/ 61546 w 6871630"/>
              <a:gd name="connsiteY4" fmla="*/ 1 h 6265475"/>
              <a:gd name="connsiteX0" fmla="*/ 35169 w 6845253"/>
              <a:gd name="connsiteY0" fmla="*/ 1 h 6265475"/>
              <a:gd name="connsiteX1" fmla="*/ 5217621 w 6845253"/>
              <a:gd name="connsiteY1" fmla="*/ 0 h 6265475"/>
              <a:gd name="connsiteX2" fmla="*/ 6845253 w 6845253"/>
              <a:gd name="connsiteY2" fmla="*/ 6265475 h 6265475"/>
              <a:gd name="connsiteX3" fmla="*/ 0 w 6845253"/>
              <a:gd name="connsiteY3" fmla="*/ 6256694 h 6265475"/>
              <a:gd name="connsiteX4" fmla="*/ 35169 w 6845253"/>
              <a:gd name="connsiteY4" fmla="*/ 1 h 6265475"/>
              <a:gd name="connsiteX0" fmla="*/ 26377 w 6836461"/>
              <a:gd name="connsiteY0" fmla="*/ 1 h 6265475"/>
              <a:gd name="connsiteX1" fmla="*/ 5208829 w 6836461"/>
              <a:gd name="connsiteY1" fmla="*/ 0 h 6265475"/>
              <a:gd name="connsiteX2" fmla="*/ 6836461 w 6836461"/>
              <a:gd name="connsiteY2" fmla="*/ 6265475 h 6265475"/>
              <a:gd name="connsiteX3" fmla="*/ 0 w 6836461"/>
              <a:gd name="connsiteY3" fmla="*/ 6256695 h 6265475"/>
              <a:gd name="connsiteX4" fmla="*/ 26377 w 6836461"/>
              <a:gd name="connsiteY4" fmla="*/ 1 h 6265475"/>
              <a:gd name="connsiteX0" fmla="*/ 8792 w 6818876"/>
              <a:gd name="connsiteY0" fmla="*/ 1 h 6265478"/>
              <a:gd name="connsiteX1" fmla="*/ 5191244 w 6818876"/>
              <a:gd name="connsiteY1" fmla="*/ 0 h 6265478"/>
              <a:gd name="connsiteX2" fmla="*/ 6818876 w 6818876"/>
              <a:gd name="connsiteY2" fmla="*/ 6265475 h 6265478"/>
              <a:gd name="connsiteX3" fmla="*/ 0 w 6818876"/>
              <a:gd name="connsiteY3" fmla="*/ 6265478 h 6265478"/>
              <a:gd name="connsiteX4" fmla="*/ 8792 w 6818876"/>
              <a:gd name="connsiteY4" fmla="*/ 1 h 626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876" h="6265478">
                <a:moveTo>
                  <a:pt x="8792" y="1"/>
                </a:moveTo>
                <a:lnTo>
                  <a:pt x="5191244" y="0"/>
                </a:lnTo>
                <a:lnTo>
                  <a:pt x="6818876" y="6265475"/>
                </a:lnTo>
                <a:lnTo>
                  <a:pt x="0" y="6265478"/>
                </a:lnTo>
                <a:cubicBezTo>
                  <a:pt x="2931" y="4176986"/>
                  <a:pt x="5861" y="2088493"/>
                  <a:pt x="8792" y="1"/>
                </a:cubicBezTo>
                <a:close/>
              </a:path>
            </a:pathLst>
          </a:custGeom>
          <a:solidFill>
            <a:srgbClr val="6D8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highlight>
                <a:srgbClr val="6D8B2B"/>
              </a:highlight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8DCCCFE-EBA4-42EF-A2D7-F417C24A2A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7" y="5635533"/>
            <a:ext cx="1389891" cy="35661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64FFA20-0A2B-301F-75DD-96ADC5EC0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22" y="2269511"/>
            <a:ext cx="4544212" cy="2287150"/>
          </a:xfr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nl-BE" sz="4800" b="0" i="0" kern="1200" dirty="0">
                <a:solidFill>
                  <a:schemeClr val="bg1"/>
                </a:solidFill>
                <a:latin typeface="FlandersArtSans-Medium" panose="00000600000000000000" pitchFamily="2" charset="0"/>
                <a:ea typeface="+mj-ea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B68201C7-BEFC-B9B0-18DF-40095943F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3" y="4334257"/>
            <a:ext cx="5044692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6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nl-BE" sz="1600" b="0" kern="1200" spc="0" baseline="0" dirty="0">
                <a:solidFill>
                  <a:schemeClr val="bg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19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7364" y="288000"/>
            <a:ext cx="4681728" cy="627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64AA2A-CB38-415E-AEAE-4A61C00FE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02" y="686852"/>
            <a:ext cx="1937790" cy="755040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12000"/>
              </a:prstClr>
            </a:outerShdw>
          </a:effectLst>
        </p:spPr>
      </p:pic>
      <p:sp>
        <p:nvSpPr>
          <p:cNvPr id="12" name="Rechthoek 14">
            <a:extLst>
              <a:ext uri="{FF2B5EF4-FFF2-40B4-BE49-F238E27FC236}">
                <a16:creationId xmlns:a16="http://schemas.microsoft.com/office/drawing/2014/main" id="{1D0613D0-4E63-4E0C-8E6A-54F9B8AB42EC}"/>
              </a:ext>
            </a:extLst>
          </p:cNvPr>
          <p:cNvSpPr>
            <a:spLocks/>
          </p:cNvSpPr>
          <p:nvPr userDrawn="1"/>
        </p:nvSpPr>
        <p:spPr>
          <a:xfrm>
            <a:off x="302908" y="285312"/>
            <a:ext cx="9091835" cy="6273130"/>
          </a:xfrm>
          <a:custGeom>
            <a:avLst/>
            <a:gdLst>
              <a:gd name="connsiteX0" fmla="*/ 0 w 3863606"/>
              <a:gd name="connsiteY0" fmla="*/ 0 h 6265475"/>
              <a:gd name="connsiteX1" fmla="*/ 3863606 w 3863606"/>
              <a:gd name="connsiteY1" fmla="*/ 0 h 6265475"/>
              <a:gd name="connsiteX2" fmla="*/ 3863606 w 3863606"/>
              <a:gd name="connsiteY2" fmla="*/ 6265475 h 6265475"/>
              <a:gd name="connsiteX3" fmla="*/ 0 w 3863606"/>
              <a:gd name="connsiteY3" fmla="*/ 6265475 h 6265475"/>
              <a:gd name="connsiteX4" fmla="*/ 0 w 3863606"/>
              <a:gd name="connsiteY4" fmla="*/ 0 h 6265475"/>
              <a:gd name="connsiteX0" fmla="*/ 0 w 5472950"/>
              <a:gd name="connsiteY0" fmla="*/ 0 h 6265475"/>
              <a:gd name="connsiteX1" fmla="*/ 3863606 w 5472950"/>
              <a:gd name="connsiteY1" fmla="*/ 0 h 6265475"/>
              <a:gd name="connsiteX2" fmla="*/ 5472950 w 5472950"/>
              <a:gd name="connsiteY2" fmla="*/ 6247187 h 6265475"/>
              <a:gd name="connsiteX3" fmla="*/ 0 w 5472950"/>
              <a:gd name="connsiteY3" fmla="*/ 6265475 h 6265475"/>
              <a:gd name="connsiteX4" fmla="*/ 0 w 5472950"/>
              <a:gd name="connsiteY4" fmla="*/ 0 h 6265475"/>
              <a:gd name="connsiteX0" fmla="*/ 0 w 5491238"/>
              <a:gd name="connsiteY0" fmla="*/ 0 h 6265475"/>
              <a:gd name="connsiteX1" fmla="*/ 3863606 w 5491238"/>
              <a:gd name="connsiteY1" fmla="*/ 0 h 6265475"/>
              <a:gd name="connsiteX2" fmla="*/ 5491238 w 5491238"/>
              <a:gd name="connsiteY2" fmla="*/ 6265475 h 6265475"/>
              <a:gd name="connsiteX3" fmla="*/ 0 w 5491238"/>
              <a:gd name="connsiteY3" fmla="*/ 6265475 h 6265475"/>
              <a:gd name="connsiteX4" fmla="*/ 0 w 5491238"/>
              <a:gd name="connsiteY4" fmla="*/ 0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810084"/>
              <a:gd name="connsiteY0" fmla="*/ 8782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8782 h 6265475"/>
              <a:gd name="connsiteX0" fmla="*/ 0 w 6792500"/>
              <a:gd name="connsiteY0" fmla="*/ 8782 h 6265475"/>
              <a:gd name="connsiteX1" fmla="*/ 5164868 w 6792500"/>
              <a:gd name="connsiteY1" fmla="*/ 0 h 6265475"/>
              <a:gd name="connsiteX2" fmla="*/ 6792500 w 6792500"/>
              <a:gd name="connsiteY2" fmla="*/ 6265475 h 6265475"/>
              <a:gd name="connsiteX3" fmla="*/ 1301262 w 6792500"/>
              <a:gd name="connsiteY3" fmla="*/ 6265475 h 6265475"/>
              <a:gd name="connsiteX4" fmla="*/ 0 w 6792500"/>
              <a:gd name="connsiteY4" fmla="*/ 8782 h 6265475"/>
              <a:gd name="connsiteX0" fmla="*/ 0 w 6810084"/>
              <a:gd name="connsiteY0" fmla="*/ 1 h 6265475"/>
              <a:gd name="connsiteX1" fmla="*/ 5182452 w 6810084"/>
              <a:gd name="connsiteY1" fmla="*/ 0 h 6265475"/>
              <a:gd name="connsiteX2" fmla="*/ 6810084 w 6810084"/>
              <a:gd name="connsiteY2" fmla="*/ 6265475 h 6265475"/>
              <a:gd name="connsiteX3" fmla="*/ 1318846 w 6810084"/>
              <a:gd name="connsiteY3" fmla="*/ 6265475 h 6265475"/>
              <a:gd name="connsiteX4" fmla="*/ 0 w 6810084"/>
              <a:gd name="connsiteY4" fmla="*/ 1 h 6265475"/>
              <a:gd name="connsiteX0" fmla="*/ 70339 w 6880423"/>
              <a:gd name="connsiteY0" fmla="*/ 1 h 6265475"/>
              <a:gd name="connsiteX1" fmla="*/ 5252791 w 6880423"/>
              <a:gd name="connsiteY1" fmla="*/ 0 h 6265475"/>
              <a:gd name="connsiteX2" fmla="*/ 6880423 w 6880423"/>
              <a:gd name="connsiteY2" fmla="*/ 6265475 h 6265475"/>
              <a:gd name="connsiteX3" fmla="*/ 0 w 6880423"/>
              <a:gd name="connsiteY3" fmla="*/ 6265475 h 6265475"/>
              <a:gd name="connsiteX4" fmla="*/ 70339 w 6880423"/>
              <a:gd name="connsiteY4" fmla="*/ 1 h 6265475"/>
              <a:gd name="connsiteX0" fmla="*/ 61546 w 6871630"/>
              <a:gd name="connsiteY0" fmla="*/ 1 h 6265475"/>
              <a:gd name="connsiteX1" fmla="*/ 5243998 w 6871630"/>
              <a:gd name="connsiteY1" fmla="*/ 0 h 6265475"/>
              <a:gd name="connsiteX2" fmla="*/ 6871630 w 6871630"/>
              <a:gd name="connsiteY2" fmla="*/ 6265475 h 6265475"/>
              <a:gd name="connsiteX3" fmla="*/ 0 w 6871630"/>
              <a:gd name="connsiteY3" fmla="*/ 6256693 h 6265475"/>
              <a:gd name="connsiteX4" fmla="*/ 61546 w 6871630"/>
              <a:gd name="connsiteY4" fmla="*/ 1 h 6265475"/>
              <a:gd name="connsiteX0" fmla="*/ 35169 w 6845253"/>
              <a:gd name="connsiteY0" fmla="*/ 1 h 6265475"/>
              <a:gd name="connsiteX1" fmla="*/ 5217621 w 6845253"/>
              <a:gd name="connsiteY1" fmla="*/ 0 h 6265475"/>
              <a:gd name="connsiteX2" fmla="*/ 6845253 w 6845253"/>
              <a:gd name="connsiteY2" fmla="*/ 6265475 h 6265475"/>
              <a:gd name="connsiteX3" fmla="*/ 0 w 6845253"/>
              <a:gd name="connsiteY3" fmla="*/ 6256694 h 6265475"/>
              <a:gd name="connsiteX4" fmla="*/ 35169 w 6845253"/>
              <a:gd name="connsiteY4" fmla="*/ 1 h 6265475"/>
              <a:gd name="connsiteX0" fmla="*/ 26377 w 6836461"/>
              <a:gd name="connsiteY0" fmla="*/ 1 h 6265475"/>
              <a:gd name="connsiteX1" fmla="*/ 5208829 w 6836461"/>
              <a:gd name="connsiteY1" fmla="*/ 0 h 6265475"/>
              <a:gd name="connsiteX2" fmla="*/ 6836461 w 6836461"/>
              <a:gd name="connsiteY2" fmla="*/ 6265475 h 6265475"/>
              <a:gd name="connsiteX3" fmla="*/ 0 w 6836461"/>
              <a:gd name="connsiteY3" fmla="*/ 6256695 h 6265475"/>
              <a:gd name="connsiteX4" fmla="*/ 26377 w 6836461"/>
              <a:gd name="connsiteY4" fmla="*/ 1 h 6265475"/>
              <a:gd name="connsiteX0" fmla="*/ 8792 w 6818876"/>
              <a:gd name="connsiteY0" fmla="*/ 1 h 6265478"/>
              <a:gd name="connsiteX1" fmla="*/ 5191244 w 6818876"/>
              <a:gd name="connsiteY1" fmla="*/ 0 h 6265478"/>
              <a:gd name="connsiteX2" fmla="*/ 6818876 w 6818876"/>
              <a:gd name="connsiteY2" fmla="*/ 6265475 h 6265478"/>
              <a:gd name="connsiteX3" fmla="*/ 0 w 6818876"/>
              <a:gd name="connsiteY3" fmla="*/ 6265478 h 6265478"/>
              <a:gd name="connsiteX4" fmla="*/ 8792 w 6818876"/>
              <a:gd name="connsiteY4" fmla="*/ 1 h 626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876" h="6265478">
                <a:moveTo>
                  <a:pt x="8792" y="1"/>
                </a:moveTo>
                <a:lnTo>
                  <a:pt x="5191244" y="0"/>
                </a:lnTo>
                <a:lnTo>
                  <a:pt x="6818876" y="6265475"/>
                </a:lnTo>
                <a:lnTo>
                  <a:pt x="0" y="6265478"/>
                </a:lnTo>
                <a:cubicBezTo>
                  <a:pt x="2931" y="4176986"/>
                  <a:pt x="5861" y="2088493"/>
                  <a:pt x="8792" y="1"/>
                </a:cubicBezTo>
                <a:close/>
              </a:path>
            </a:pathLst>
          </a:custGeom>
          <a:solidFill>
            <a:srgbClr val="6D8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highlight>
                <a:srgbClr val="6D8B2B"/>
              </a:highlight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4DD9DB4-00F3-46F5-821D-2892E3C38C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7" y="5635533"/>
            <a:ext cx="1389891" cy="35661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B40ED9A-0271-CAFE-55FD-615F0E49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22" y="2269511"/>
            <a:ext cx="4544212" cy="2287150"/>
          </a:xfr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nl-BE" sz="4800" b="0" i="0" kern="1200" dirty="0">
                <a:solidFill>
                  <a:schemeClr val="bg1"/>
                </a:solidFill>
                <a:latin typeface="FlandersArtSans-Medium" panose="00000600000000000000" pitchFamily="2" charset="0"/>
                <a:ea typeface="+mj-ea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94EAB116-8822-8A71-8B94-7B335DA0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3" y="4334257"/>
            <a:ext cx="5044692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6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nl-BE" sz="1600" b="0" kern="1200" spc="0" baseline="0" dirty="0">
                <a:solidFill>
                  <a:schemeClr val="bg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804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nl-BE" sz="5400" b="0" i="0" kern="1200" dirty="0">
                <a:solidFill>
                  <a:srgbClr val="6D8B2B"/>
                </a:solidFill>
                <a:latin typeface="FlandersArtSans-Medium" panose="00000600000000000000" pitchFamily="2" charset="0"/>
                <a:ea typeface="+mj-ea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2"/>
          </a:xfrm>
        </p:spPr>
        <p:txBody>
          <a:bodyPr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6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nl-BE" sz="1580" b="0" kern="1200" spc="0" baseline="0" dirty="0">
                <a:solidFill>
                  <a:schemeClr val="accent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5922132"/>
            <a:ext cx="1758227" cy="748182"/>
          </a:xfrm>
          <a:prstGeom prst="rect">
            <a:avLst/>
          </a:prstGeom>
        </p:spPr>
      </p:pic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lang="nl-BE" sz="9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7749CDD0-7D77-4D23-9A27-F361E39BA472}" type="datetime1">
              <a:rPr lang="nl-BE" smtClean="0"/>
              <a:pPr/>
              <a:t>25/04/2025</a:t>
            </a:fld>
            <a:r>
              <a:rPr lang="nl-BE" dirty="0"/>
              <a:t> 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707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 marL="0" algn="r" defTabSz="914400" rtl="0" eaLnBrk="1" latinLnBrk="0" hangingPunct="1">
              <a:defRPr lang="nl-BE" sz="9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7749CDD0-7D77-4D23-9A27-F361E39BA472}" type="datetime1">
              <a:rPr lang="nl-BE" smtClean="0"/>
              <a:pPr/>
              <a:t>25/04/2025</a:t>
            </a:fld>
            <a:r>
              <a:rPr lang="nl-BE" dirty="0"/>
              <a:t> 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47491" y="574854"/>
            <a:ext cx="9888000" cy="1116000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nl-BE" sz="3700" b="0" kern="1200" dirty="0">
                <a:solidFill>
                  <a:srgbClr val="6D8B2B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647492" y="1690689"/>
            <a:ext cx="9888341" cy="40989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 Art Sans Medium" panose="00000600000000000000" pitchFamily="50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5922132"/>
            <a:ext cx="1758227" cy="7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491" y="574854"/>
            <a:ext cx="9888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kumimoji="0" lang="nl-NL" sz="3700" b="0" i="0" u="none" strike="noStrike" kern="1200" cap="none" spc="0" normalizeH="0" baseline="0" noProof="0">
                <a:ln>
                  <a:noFill/>
                </a:ln>
                <a:solidFill>
                  <a:srgbClr val="6E8C2B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+mj-cs"/>
              </a:rPr>
              <a:t>Klik om stijl te bewerken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 marL="0" algn="r" defTabSz="914400" rtl="0" eaLnBrk="1" latinLnBrk="0" hangingPunct="1">
              <a:defRPr lang="nl-BE" sz="9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7749CDD0-7D77-4D23-9A27-F361E39BA472}" type="datetime1">
              <a:rPr lang="nl-BE" smtClean="0"/>
              <a:pPr/>
              <a:t>25/04/2025</a:t>
            </a:fld>
            <a:r>
              <a:rPr lang="nl-BE" dirty="0"/>
              <a:t> 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645128" y="1683724"/>
            <a:ext cx="4944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  <a:latin typeface="Flanders Art Sans" panose="00000500000000000000" pitchFamily="50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5922132"/>
            <a:ext cx="1758227" cy="748182"/>
          </a:xfrm>
          <a:prstGeom prst="rect">
            <a:avLst/>
          </a:prstGeom>
        </p:spPr>
      </p:pic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A2ACE6D9-2FD1-132D-08A7-4494DD8D7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3296" y="1700995"/>
            <a:ext cx="4612195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44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491" y="574854"/>
            <a:ext cx="9888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 marL="0" algn="r" defTabSz="914400" rtl="0" eaLnBrk="1" latinLnBrk="0" hangingPunct="1">
              <a:defRPr lang="nl-BE" sz="9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7749CDD0-7D77-4D23-9A27-F361E39BA472}" type="datetime1">
              <a:rPr lang="nl-BE" smtClean="0"/>
              <a:pPr/>
              <a:t>25/04/2025</a:t>
            </a:fld>
            <a:r>
              <a:rPr lang="nl-BE" dirty="0"/>
              <a:t> 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5922132"/>
            <a:ext cx="1758227" cy="748182"/>
          </a:xfrm>
          <a:prstGeom prst="rect">
            <a:avLst/>
          </a:prstGeom>
        </p:spPr>
      </p:pic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7FC9E126-C517-4753-C82A-5171EF4E3B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7149" y="1694620"/>
            <a:ext cx="4779092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F796FF2C-BF74-8687-1269-617B23DD6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399" y="1694620"/>
            <a:ext cx="4779092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0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7491" y="58348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793067" y="6339600"/>
            <a:ext cx="147476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nl-BE" sz="12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FD6BEBD5-99F3-4C1B-B5AF-C9279F4847C2}" type="datetimeFigureOut">
              <a:rPr lang="nl-BE" smtClean="0"/>
              <a:pPr/>
              <a:t>25/04/2025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BE" sz="1200" kern="1200" dirty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100" kern="1200" smtClean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7491" y="169955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Klik om de modelstijlen te bewerken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13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Tweede niveau</a:t>
            </a:r>
          </a:p>
          <a:p>
            <a:pPr marL="864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14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Derde niveau</a:t>
            </a:r>
          </a:p>
          <a:p>
            <a:pPr marL="1152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15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Vierde niveau</a:t>
            </a:r>
          </a:p>
          <a:p>
            <a:pPr marL="1440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Vijfde niveau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6" r:id="rId2"/>
    <p:sldLayoutId id="2147483717" r:id="rId3"/>
    <p:sldLayoutId id="2147483718" r:id="rId4"/>
    <p:sldLayoutId id="2147483719" r:id="rId5"/>
    <p:sldLayoutId id="2147483709" r:id="rId6"/>
    <p:sldLayoutId id="2147483710" r:id="rId7"/>
    <p:sldLayoutId id="2147483711" r:id="rId8"/>
    <p:sldLayoutId id="2147483712" r:id="rId9"/>
    <p:sldLayoutId id="2147483720" r:id="rId10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lang="nl-BE" sz="3700" b="0" kern="1200" dirty="0">
          <a:solidFill>
            <a:schemeClr val="accent2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kumimoji="0" lang="nl-NL" sz="2200" b="0" i="0" u="none" strike="noStrike" kern="1200" cap="none" spc="0" normalizeH="0" baseline="0" noProof="0" dirty="0">
          <a:ln>
            <a:noFill/>
          </a:ln>
          <a:solidFill>
            <a:srgbClr val="6D8B2B"/>
          </a:solidFill>
          <a:effectLst/>
          <a:uLnTx/>
          <a:uFillTx/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3"/>
        </a:buBlip>
        <a:tabLst/>
        <a:defRPr kumimoji="0" lang="nl-NL" sz="2200" b="0" i="0" u="none" strike="noStrike" kern="1200" cap="none" spc="0" normalizeH="0" baseline="0" noProof="0" dirty="0">
          <a:ln>
            <a:noFill/>
          </a:ln>
          <a:solidFill>
            <a:srgbClr val="6D8B2B"/>
          </a:solidFill>
          <a:effectLst/>
          <a:uLnTx/>
          <a:uFillTx/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4"/>
        </a:buBlip>
        <a:tabLst/>
        <a:defRPr kumimoji="0" lang="nl-NL" sz="2000" b="0" i="0" u="none" strike="noStrike" kern="1200" cap="none" spc="0" normalizeH="0" baseline="0" noProof="0" dirty="0">
          <a:ln>
            <a:noFill/>
          </a:ln>
          <a:solidFill>
            <a:srgbClr val="9B9B9B"/>
          </a:solidFill>
          <a:effectLst/>
          <a:uLnTx/>
          <a:uFillTx/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5"/>
        </a:buBlip>
        <a:tabLst/>
        <a:defRPr sz="1600" kern="1200" spc="0" baseline="0">
          <a:solidFill>
            <a:srgbClr val="9B9B9B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2"/>
        </a:buBlip>
        <a:tabLst/>
        <a:defRPr sz="1400" kern="1200" spc="0" baseline="0">
          <a:solidFill>
            <a:srgbClr val="9B9B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ieuinfo.be/confluence/display/MRMG/Ontwerp-MER-Fiche+Water+-+Impact+lozing+bedrijfsafvalwat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0B10-B467-4665-82A4-9EF912EE2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172" y="997663"/>
            <a:ext cx="6635471" cy="1695660"/>
          </a:xfrm>
        </p:spPr>
        <p:txBody>
          <a:bodyPr/>
          <a:lstStyle/>
          <a:p>
            <a:r>
              <a:rPr lang="nl-BE" dirty="0"/>
              <a:t>MER-fiche Water – Impact lozing bedrijfsafvalwater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5EB076-A778-43AC-A581-F613A57220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04172" y="3785617"/>
            <a:ext cx="5044692" cy="1112387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Webinar VMM 29 april 2025 (10u-11u)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Team Omgevingseffecten</a:t>
            </a: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Annelies Hoebeeck </a:t>
            </a:r>
          </a:p>
        </p:txBody>
      </p:sp>
    </p:spTree>
    <p:extLst>
      <p:ext uri="{BB962C8B-B14F-4D97-AF65-F5344CB8AC3E}">
        <p14:creationId xmlns:p14="http://schemas.microsoft.com/office/powerpoint/2010/main" val="40098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3927" y="752465"/>
            <a:ext cx="9888000" cy="2088000"/>
          </a:xfrm>
        </p:spPr>
        <p:txBody>
          <a:bodyPr/>
          <a:lstStyle/>
          <a:p>
            <a:r>
              <a:rPr lang="nl-BE" dirty="0"/>
              <a:t>Agenda</a:t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6931" y="2840465"/>
            <a:ext cx="9888000" cy="1655762"/>
          </a:xfrm>
        </p:spPr>
        <p:txBody>
          <a:bodyPr/>
          <a:lstStyle/>
          <a:p>
            <a:r>
              <a:rPr lang="nl-BE" sz="2000" dirty="0">
                <a:solidFill>
                  <a:srgbClr val="6D8B2B"/>
                </a:solidFill>
              </a:rPr>
              <a:t>1.    MER-fiche water – impact lozing bedrijfsafvalwater geactualiseerd (inclusief het beoordelingskader)</a:t>
            </a:r>
          </a:p>
          <a:p>
            <a:endParaRPr lang="nl-BE" sz="2000" dirty="0">
              <a:solidFill>
                <a:srgbClr val="6D8B2B"/>
              </a:solidFill>
            </a:endParaRPr>
          </a:p>
          <a:p>
            <a:r>
              <a:rPr lang="nl-BE" sz="2000" dirty="0">
                <a:solidFill>
                  <a:srgbClr val="6D8B2B"/>
                </a:solidFill>
              </a:rPr>
              <a:t>2.    Overgangsmaatregelen MER en vergunningen </a:t>
            </a:r>
          </a:p>
        </p:txBody>
      </p:sp>
      <p:pic>
        <p:nvPicPr>
          <p:cNvPr id="1026" name="Afbeelding 2" descr="Afbeelding met Graphics&#10;&#10;Automatisch gegenereerde beschrijving">
            <a:extLst>
              <a:ext uri="{FF2B5EF4-FFF2-40B4-BE49-F238E27FC236}">
                <a16:creationId xmlns:a16="http://schemas.microsoft.com/office/drawing/2014/main" id="{307F0F2A-91B5-A43D-BD8E-460CAA2A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03" y="4217728"/>
            <a:ext cx="1689562" cy="11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6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37924-B4F6-CB10-5192-88F5FB8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90" y="574854"/>
            <a:ext cx="10173207" cy="1115835"/>
          </a:xfrm>
        </p:spPr>
        <p:txBody>
          <a:bodyPr/>
          <a:lstStyle/>
          <a:p>
            <a:r>
              <a:rPr lang="nl-BE" sz="3200" dirty="0"/>
              <a:t>MER-fiche Water – impact lozing bedrijfsafvalwater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61E61C-B33C-4E26-EE10-E2A721D1D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https://www.milieuinfo.be/confluence/display/MRMG/Ontwerp-MER-Fiche+Water+-+Impact+lozing+bedrijfsafvalwater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ontwerpversie april 2025 – ter vervanging van de vorige versie (versie 01/12/2023 – ook nog online beschikbaar)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Houdt rekening met geactualiseerde rekentool op de website van de VMM.</a:t>
            </a:r>
          </a:p>
        </p:txBody>
      </p:sp>
    </p:spTree>
    <p:extLst>
      <p:ext uri="{BB962C8B-B14F-4D97-AF65-F5344CB8AC3E}">
        <p14:creationId xmlns:p14="http://schemas.microsoft.com/office/powerpoint/2010/main" val="160656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25B59-64EF-0358-38F6-9BFAC65D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91" y="574854"/>
            <a:ext cx="9888000" cy="622179"/>
          </a:xfrm>
        </p:spPr>
        <p:txBody>
          <a:bodyPr/>
          <a:lstStyle/>
          <a:p>
            <a:r>
              <a:rPr lang="nl-BE" dirty="0"/>
              <a:t>Vertaling naar MER-beoordelingskader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659552-52D0-F0EB-EFA5-D1E219288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6162" y="1315244"/>
            <a:ext cx="9888000" cy="4227512"/>
          </a:xfrm>
        </p:spPr>
        <p:txBody>
          <a:bodyPr/>
          <a:lstStyle/>
          <a:p>
            <a:r>
              <a:rPr lang="nl-BE" u="sng" dirty="0"/>
              <a:t>Voor bestaande lozingen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NL" sz="1200" i="1" u="sng" dirty="0">
              <a:effectLst/>
            </a:endParaRPr>
          </a:p>
          <a:p>
            <a:pPr marL="0" indent="0">
              <a:buNone/>
            </a:pPr>
            <a:r>
              <a:rPr lang="nl-NL" sz="1200" i="1" u="sng" dirty="0">
                <a:effectLst/>
              </a:rPr>
              <a:t>[1]</a:t>
            </a:r>
            <a:r>
              <a:rPr lang="nl-NL" sz="1200" i="1" dirty="0">
                <a:effectLst/>
              </a:rPr>
              <a:t> Bij een beoordeling -1: aangezien volgens de principes van het stappenplan de doelstellingen worden gehaald, is de milieukwaliteit voldoende en dient er niet gezocht te worden naar milderende maatregelen. </a:t>
            </a:r>
            <a:endParaRPr lang="nl-NL" sz="1200" dirty="0">
              <a:effectLst/>
            </a:endParaRPr>
          </a:p>
          <a:p>
            <a:pPr marL="0" indent="0">
              <a:buNone/>
            </a:pPr>
            <a:r>
              <a:rPr lang="nl-NL" sz="1200" i="1" dirty="0">
                <a:effectLst/>
              </a:rPr>
              <a:t>[2] Gezien de uitkomst van het stappenplan wordt voor deze effectgroep geen driedelige schaal uitgewerkt en wordt -2 (negatief effect) niet gedefinieerd.</a:t>
            </a:r>
            <a:endParaRPr lang="nl-NL" sz="1200" dirty="0">
              <a:effectLst/>
            </a:endParaRPr>
          </a:p>
          <a:p>
            <a:endParaRPr lang="nl-BE" sz="1200" dirty="0"/>
          </a:p>
          <a:p>
            <a:pPr marL="0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endParaRPr lang="nl-BE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A2E6672-A184-7665-6A45-E9B4F7E54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03871"/>
              </p:ext>
            </p:extLst>
          </p:nvPr>
        </p:nvGraphicFramePr>
        <p:xfrm>
          <a:off x="1346162" y="1834810"/>
          <a:ext cx="10706792" cy="331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09">
                  <a:extLst>
                    <a:ext uri="{9D8B030D-6E8A-4147-A177-3AD203B41FA5}">
                      <a16:colId xmlns:a16="http://schemas.microsoft.com/office/drawing/2014/main" val="1433094950"/>
                    </a:ext>
                  </a:extLst>
                </a:gridCol>
                <a:gridCol w="2876204">
                  <a:extLst>
                    <a:ext uri="{9D8B030D-6E8A-4147-A177-3AD203B41FA5}">
                      <a16:colId xmlns:a16="http://schemas.microsoft.com/office/drawing/2014/main" val="2322352823"/>
                    </a:ext>
                  </a:extLst>
                </a:gridCol>
                <a:gridCol w="2809701">
                  <a:extLst>
                    <a:ext uri="{9D8B030D-6E8A-4147-A177-3AD203B41FA5}">
                      <a16:colId xmlns:a16="http://schemas.microsoft.com/office/drawing/2014/main" val="2245135270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201825864"/>
                    </a:ext>
                  </a:extLst>
                </a:gridCol>
              </a:tblGrid>
              <a:tr h="736525">
                <a:tc>
                  <a:txBody>
                    <a:bodyPr/>
                    <a:lstStyle/>
                    <a:p>
                      <a:r>
                        <a:rPr lang="nl-BE" dirty="0"/>
                        <a:t>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Beoordeling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Conclusie na doorlopen stappenplan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Koppeling met milderende maatregelen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71113"/>
                  </a:ext>
                </a:extLst>
              </a:tr>
              <a:tr h="404904"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Verwaarloosbaar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25197"/>
                  </a:ext>
                </a:extLst>
              </a:tr>
              <a:tr h="404904">
                <a:tc>
                  <a:txBody>
                    <a:bodyPr/>
                    <a:lstStyle/>
                    <a:p>
                      <a:r>
                        <a:rPr lang="nl-B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Beperkt negatief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Doelstelling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38704"/>
                  </a:ext>
                </a:extLst>
              </a:tr>
              <a:tr h="316404">
                <a:tc>
                  <a:txBody>
                    <a:bodyPr/>
                    <a:lstStyle/>
                    <a:p>
                      <a:r>
                        <a:rPr lang="nl-BE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Negatief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59595"/>
                  </a:ext>
                </a:extLst>
              </a:tr>
              <a:tr h="1399396">
                <a:tc>
                  <a:txBody>
                    <a:bodyPr/>
                    <a:lstStyle/>
                    <a:p>
                      <a:r>
                        <a:rPr lang="nl-BE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Aanzienlijk negatief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Doelstelling niet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Er moeten milderende maatregelen geïmplementeerd worden om onder een betere score te vallen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4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5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8327-241C-05CF-CD5D-13D8AFEA0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426BE-13B7-8092-6BF9-FC136E2D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91" y="574854"/>
            <a:ext cx="9888000" cy="622179"/>
          </a:xfrm>
        </p:spPr>
        <p:txBody>
          <a:bodyPr/>
          <a:lstStyle/>
          <a:p>
            <a:r>
              <a:rPr lang="nl-BE" dirty="0"/>
              <a:t>Vertaling naar MER-beoordelingskader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6F8CF2-6D46-717E-0A1F-119B947E57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3994" y="1197033"/>
            <a:ext cx="9888000" cy="4227512"/>
          </a:xfrm>
        </p:spPr>
        <p:txBody>
          <a:bodyPr/>
          <a:lstStyle/>
          <a:p>
            <a:r>
              <a:rPr lang="nl-BE" u="sng" dirty="0"/>
              <a:t>Voor nieuwe lozingen, vrachtstijgingen, hergebruik/waterbesparing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NL" sz="1200" i="1" dirty="0">
                <a:effectLst/>
              </a:rPr>
              <a:t>[1] Bij een beoordeling -1: aangezien volgens de principes van het stappenplan de doelstellingen worden gehaald, is de milieukwaliteit voldoende en dient er niet gezocht te worden naar milderende maatregelen. </a:t>
            </a:r>
            <a:endParaRPr lang="nl-NL" sz="1200" dirty="0">
              <a:effectLst/>
            </a:endParaRPr>
          </a:p>
          <a:p>
            <a:pPr marL="0" indent="0">
              <a:buNone/>
            </a:pPr>
            <a:r>
              <a:rPr lang="nl-NL" sz="1200" i="1" dirty="0">
                <a:effectLst/>
              </a:rPr>
              <a:t>[2] Gezien de uitkomst van het stappenplan wordt voor deze effectgroep geen driedelige schaal uitgewerkt en wordt -2 (negatief effect) niet gedefinieerd.</a:t>
            </a:r>
            <a:endParaRPr lang="nl-NL" sz="1200" dirty="0">
              <a:effectLst/>
            </a:endParaRPr>
          </a:p>
          <a:p>
            <a:endParaRPr lang="nl-BE" sz="1200" dirty="0"/>
          </a:p>
          <a:p>
            <a:pPr marL="0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endParaRPr lang="nl-BE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1A348A5-A901-7776-1D31-2C619E8A9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15903"/>
              </p:ext>
            </p:extLst>
          </p:nvPr>
        </p:nvGraphicFramePr>
        <p:xfrm>
          <a:off x="1238095" y="1812175"/>
          <a:ext cx="10706792" cy="3408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433094950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2322352823"/>
                    </a:ext>
                  </a:extLst>
                </a:gridCol>
                <a:gridCol w="2734888">
                  <a:extLst>
                    <a:ext uri="{9D8B030D-6E8A-4147-A177-3AD203B41FA5}">
                      <a16:colId xmlns:a16="http://schemas.microsoft.com/office/drawing/2014/main" val="2245135270"/>
                    </a:ext>
                  </a:extLst>
                </a:gridCol>
                <a:gridCol w="3507970">
                  <a:extLst>
                    <a:ext uri="{9D8B030D-6E8A-4147-A177-3AD203B41FA5}">
                      <a16:colId xmlns:a16="http://schemas.microsoft.com/office/drawing/2014/main" val="201825864"/>
                    </a:ext>
                  </a:extLst>
                </a:gridCol>
              </a:tblGrid>
              <a:tr h="712866">
                <a:tc>
                  <a:txBody>
                    <a:bodyPr/>
                    <a:lstStyle/>
                    <a:p>
                      <a:r>
                        <a:rPr lang="nl-BE" dirty="0"/>
                        <a:t>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Beoordeling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Conclusie na doorlopen stappenplan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Koppeling met milderende maatregelen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71113"/>
                  </a:ext>
                </a:extLst>
              </a:tr>
              <a:tr h="468065"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Verwaarloosbaar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25197"/>
                  </a:ext>
                </a:extLst>
              </a:tr>
              <a:tr h="468065">
                <a:tc>
                  <a:txBody>
                    <a:bodyPr/>
                    <a:lstStyle/>
                    <a:p>
                      <a:r>
                        <a:rPr lang="nl-B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Beperkt negatief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Doelstelling ok, </a:t>
                      </a: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geen achteruitgang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38704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r>
                        <a:rPr lang="nl-BE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Negatief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59595"/>
                  </a:ext>
                </a:extLst>
              </a:tr>
              <a:tr h="1221447">
                <a:tc>
                  <a:txBody>
                    <a:bodyPr/>
                    <a:lstStyle/>
                    <a:p>
                      <a:r>
                        <a:rPr lang="nl-BE" dirty="0"/>
                        <a:t>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Aanzienlijk negatief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Doelstelling niet OK </a:t>
                      </a: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of achteruitgang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Er moeten milderende maatregelen geïmplementeerd worden om direct onder een betere score te vallen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4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6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81AF2-99F4-4636-B7F2-E3AD4CC3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Overgangsmaatregel voor </a:t>
            </a:r>
            <a:r>
              <a:rPr lang="nl-BE" dirty="0" err="1"/>
              <a:t>MER’s</a:t>
            </a:r>
            <a:r>
              <a:rPr lang="nl-BE" dirty="0"/>
              <a:t> en vergunningsaanvragen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B9A753-CABC-43C0-80C8-B38FBADCBED5}"/>
              </a:ext>
            </a:extLst>
          </p:cNvPr>
          <p:cNvSpPr txBox="1"/>
          <p:nvPr/>
        </p:nvSpPr>
        <p:spPr>
          <a:xfrm>
            <a:off x="1130531" y="2152996"/>
            <a:ext cx="9335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i="0" dirty="0">
                <a:solidFill>
                  <a:srgbClr val="000000"/>
                </a:solidFill>
                <a:effectLst/>
                <a:latin typeface="-apple-system"/>
              </a:rPr>
              <a:t>Alle vergunningsaanvragen en MER-procedures ingediend </a:t>
            </a:r>
            <a:r>
              <a:rPr lang="nl-NL" b="1" i="0" u="sng" dirty="0">
                <a:solidFill>
                  <a:srgbClr val="000000"/>
                </a:solidFill>
                <a:effectLst/>
                <a:latin typeface="-apple-system"/>
              </a:rPr>
              <a:t>vanaf 1 juni 2025 (datum van indiening)</a:t>
            </a:r>
            <a:r>
              <a:rPr lang="nl-NL" i="0" u="sng" dirty="0">
                <a:solidFill>
                  <a:srgbClr val="000000"/>
                </a:solidFill>
                <a:effectLst/>
                <a:latin typeface="-apple-system"/>
              </a:rPr>
              <a:t>: </a:t>
            </a:r>
            <a:r>
              <a:rPr lang="nl-NL" i="0" dirty="0">
                <a:solidFill>
                  <a:srgbClr val="000000"/>
                </a:solidFill>
                <a:effectLst/>
                <a:latin typeface="-apple-system"/>
              </a:rPr>
              <a:t>impactberekening voor de lozing van bedrijfsafvalwater volgens de vernieuwde tool doorlopen.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i="1" dirty="0">
                <a:solidFill>
                  <a:srgbClr val="000000"/>
                </a:solidFill>
                <a:latin typeface="-apple-system"/>
              </a:rPr>
              <a:t>dus ook indien reeds een </a:t>
            </a:r>
            <a:r>
              <a:rPr lang="nl-NL" i="1" dirty="0" err="1">
                <a:solidFill>
                  <a:srgbClr val="000000"/>
                </a:solidFill>
                <a:latin typeface="-apple-system"/>
              </a:rPr>
              <a:t>scopingsadvies</a:t>
            </a:r>
            <a:r>
              <a:rPr lang="nl-NL" i="1" dirty="0">
                <a:solidFill>
                  <a:srgbClr val="000000"/>
                </a:solidFill>
                <a:latin typeface="-apple-system"/>
              </a:rPr>
              <a:t> opgemaakt.</a:t>
            </a:r>
          </a:p>
          <a:p>
            <a:pPr lvl="1"/>
            <a:endParaRPr lang="nl-NL" i="1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nl-NL" dirty="0">
              <a:solidFill>
                <a:srgbClr val="000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i="0" dirty="0">
                <a:solidFill>
                  <a:srgbClr val="000000"/>
                </a:solidFill>
                <a:effectLst/>
                <a:latin typeface="-apple-system"/>
              </a:rPr>
              <a:t>Voor lopende dossiers (</a:t>
            </a:r>
            <a:r>
              <a:rPr lang="nl-NL" i="0" dirty="0" err="1">
                <a:solidFill>
                  <a:srgbClr val="000000"/>
                </a:solidFill>
                <a:effectLst/>
                <a:latin typeface="-apple-system"/>
              </a:rPr>
              <a:t>MER’s</a:t>
            </a:r>
            <a:r>
              <a:rPr lang="nl-NL" i="0" dirty="0">
                <a:solidFill>
                  <a:srgbClr val="000000"/>
                </a:solidFill>
                <a:effectLst/>
                <a:latin typeface="-apple-system"/>
              </a:rPr>
              <a:t> en vergunningsaanvragen) moet de deskundige op basis van het project en de verdere timing inschatten of het zinvol is om de nieuwe methodiek toch al toe te passen.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6306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43186c612d74334bdc4dceafe33b92bcfd1acb"/>
</p:tagLst>
</file>

<file path=ppt/theme/theme1.xml><?xml version="1.0" encoding="utf-8"?>
<a:theme xmlns:a="http://schemas.openxmlformats.org/drawingml/2006/main" name="PowerpointTemplate_Oranje_calibri_01">
  <a:themeElements>
    <a:clrScheme name="Aangepast 6">
      <a:dk1>
        <a:sysClr val="windowText" lastClr="000000"/>
      </a:dk1>
      <a:lt1>
        <a:sysClr val="window" lastClr="FFFFFF"/>
      </a:lt1>
      <a:dk2>
        <a:srgbClr val="926DA5"/>
      </a:dk2>
      <a:lt2>
        <a:srgbClr val="EEECE1"/>
      </a:lt2>
      <a:accent1>
        <a:srgbClr val="D96422"/>
      </a:accent1>
      <a:accent2>
        <a:srgbClr val="6E8C2B"/>
      </a:accent2>
      <a:accent3>
        <a:srgbClr val="8AAE26"/>
      </a:accent3>
      <a:accent4>
        <a:srgbClr val="A2C61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OMG_Calibri_16_9_groen" id="{6C939EC2-2BBF-4558-A25B-F27255A6653C}" vid="{EDE1BA9F-CBD3-4DA6-850E-3887D84495C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e3f60ec77ae4678aab640a304306008 xmlns="5a1f6c4c-88e6-458b-93d4-b3188bdac3e9">
      <Terms xmlns="http://schemas.microsoft.com/office/infopath/2007/PartnerControls"/>
    </ae3f60ec77ae4678aab640a304306008>
    <Thema xmlns="5a1f6c4c-88e6-458b-93d4-b3188bdac3e9" xsi:nil="true"/>
    <TaxCatchAll xmlns="9a9ec0f0-7796-43d0-ac1f-4c8c46ee0bd1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DC10219F6EC4C836107F5E3C4601B" ma:contentTypeVersion="4" ma:contentTypeDescription="Een nieuw document maken." ma:contentTypeScope="" ma:versionID="81e61a8f228a5c09943703b535565113">
  <xsd:schema xmlns:xsd="http://www.w3.org/2001/XMLSchema" xmlns:xs="http://www.w3.org/2001/XMLSchema" xmlns:p="http://schemas.microsoft.com/office/2006/metadata/properties" xmlns:ns2="5a1f6c4c-88e6-458b-93d4-b3188bdac3e9" xmlns:ns3="9a9ec0f0-7796-43d0-ac1f-4c8c46ee0bd1" targetNamespace="http://schemas.microsoft.com/office/2006/metadata/properties" ma:root="true" ma:fieldsID="f1c1d9329d3995b5963e2f5f99130968" ns2:_="" ns3:_="">
    <xsd:import namespace="5a1f6c4c-88e6-458b-93d4-b3188bdac3e9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ae3f60ec77ae4678aab640a304306008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f6c4c-88e6-458b-93d4-b3188bdac3e9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Dropdown" ma:internalName="Thema">
      <xsd:simpleType>
        <xsd:union memberTypes="dms:Text">
          <xsd:simpleType>
            <xsd:restriction base="dms:Choice">
              <xsd:enumeration value="Beleid"/>
              <xsd:enumeration value="Organisatie"/>
              <xsd:enumeration value="Ondersteuning"/>
            </xsd:restriction>
          </xsd:simpleType>
        </xsd:union>
      </xsd:simpleType>
    </xsd:element>
    <xsd:element name="ae3f60ec77ae4678aab640a304306008" ma:index="10" nillable="true" ma:taxonomy="true" ma:internalName="ae3f60ec77ae4678aab640a304306008" ma:taxonomyFieldName="Trefwoorden" ma:displayName="Trefwoorden" ma:default="" ma:fieldId="{ae3f60ec-77ae-4678-aab6-40a304306008}" ma:sspId="49ca8161-7180-459b-a0ef-1a71cf6ffea5" ma:termSetId="ee1378f8-9762-45c9-bd61-1cc53f2673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description="" ma:hidden="true" ma:list="{54e90033-36d9-4b16-b7e1-2e7a62a6a346}" ma:internalName="TaxCatchAll" ma:showField="CatchAllData" ma:web="461e90f0-3ed3-4bed-bd0c-df169c4087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256BE-F697-4923-8B27-72E52FB3F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1D3C2-DF2E-4F98-9A26-A54280673A79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41fee199-5c13-45f8-9a24-9b6eb19a3d2c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cd4afd3-5d2e-4bdd-9d4c-7a1ad13ac65f"/>
    <ds:schemaRef ds:uri="5a1f6c4c-88e6-458b-93d4-b3188bdac3e9"/>
    <ds:schemaRef ds:uri="9a9ec0f0-7796-43d0-ac1f-4c8c46ee0bd1"/>
  </ds:schemaRefs>
</ds:datastoreItem>
</file>

<file path=customXml/itemProps3.xml><?xml version="1.0" encoding="utf-8"?>
<ds:datastoreItem xmlns:ds="http://schemas.openxmlformats.org/officeDocument/2006/customXml" ds:itemID="{B21DBA3D-59C2-47E3-A6CE-082CCB2DB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f6c4c-88e6-458b-93d4-b3188bdac3e9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DOMG_Flanders_16_9_groen (1)</Template>
  <TotalTime>238</TotalTime>
  <Words>433</Words>
  <Application>Microsoft Office PowerPoint</Application>
  <PresentationFormat>Breedbeeld</PresentationFormat>
  <Paragraphs>94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-apple-system</vt:lpstr>
      <vt:lpstr>FlandersArtSans-Medium</vt:lpstr>
      <vt:lpstr>FlandersArtSans-Bold</vt:lpstr>
      <vt:lpstr>Flanders Art Sans Medium</vt:lpstr>
      <vt:lpstr>Wingdings</vt:lpstr>
      <vt:lpstr>Flanders Art Sans</vt:lpstr>
      <vt:lpstr>FlandersArtSans-Regular</vt:lpstr>
      <vt:lpstr>Arial</vt:lpstr>
      <vt:lpstr>Calibri</vt:lpstr>
      <vt:lpstr>PowerpointTemplate_Oranje_calibri_01</vt:lpstr>
      <vt:lpstr>MER-fiche Water – Impact lozing bedrijfsafvalwater</vt:lpstr>
      <vt:lpstr>Agenda </vt:lpstr>
      <vt:lpstr>MER-fiche Water – impact lozing bedrijfsafvalwater</vt:lpstr>
      <vt:lpstr>Vertaling naar MER-beoordelingskader</vt:lpstr>
      <vt:lpstr>Vertaling naar MER-beoordelingskader</vt:lpstr>
      <vt:lpstr>Overgangsmaatregel voor MER’s en vergunningsaanvragen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Hoebeeck Annelies</dc:creator>
  <cp:lastModifiedBy>Hoebeeck Annelies</cp:lastModifiedBy>
  <cp:revision>1</cp:revision>
  <dcterms:created xsi:type="dcterms:W3CDTF">2025-04-22T09:15:16Z</dcterms:created>
  <dcterms:modified xsi:type="dcterms:W3CDTF">2025-04-25T08:23:21Z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0x010100DF1DC10219F6EC4C836107F5E3C4601B</vt:lpwstr>
  </property>
  <property fmtid="{D5CDD505-2E9C-101B-9397-08002B2CF9AE}" pid="3" name="FileLeafRef">
    <vt:lpwstr>sjabloon ppt omgevingsvergunning 18-04-2016.potx</vt:lpwstr>
  </property>
</Properties>
</file>