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60" r:id="rId4"/>
    <p:sldId id="302" r:id="rId5"/>
    <p:sldId id="303" r:id="rId6"/>
    <p:sldId id="310" r:id="rId7"/>
    <p:sldId id="304" r:id="rId8"/>
    <p:sldId id="316" r:id="rId9"/>
    <p:sldId id="317" r:id="rId10"/>
    <p:sldId id="305" r:id="rId11"/>
    <p:sldId id="306" r:id="rId12"/>
    <p:sldId id="311" r:id="rId13"/>
    <p:sldId id="276" r:id="rId14"/>
    <p:sldId id="312" r:id="rId15"/>
    <p:sldId id="308" r:id="rId16"/>
    <p:sldId id="280" r:id="rId17"/>
  </p:sldIdLst>
  <p:sldSz cx="12192000" cy="6858000"/>
  <p:notesSz cx="6858000" cy="9144000"/>
  <p:defaultTextStyle>
    <a:defPPr>
      <a:defRPr lang="en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7A5CD2E-7AAA-43FA-BFAB-60A1F20E4EEF}" v="1989" dt="2025-04-29T06:16:43.2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288" y="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ieter-Jan De Buyck" userId="6368d0d7-feb2-4d51-87be-8b5f77a785ad" providerId="ADAL" clId="{A7A5CD2E-7AAA-43FA-BFAB-60A1F20E4EEF}"/>
    <pc:docChg chg="undo custSel addSld delSld modSld sldOrd">
      <pc:chgData name="Pieter-Jan De Buyck" userId="6368d0d7-feb2-4d51-87be-8b5f77a785ad" providerId="ADAL" clId="{A7A5CD2E-7AAA-43FA-BFAB-60A1F20E4EEF}" dt="2025-04-29T06:22:05.417" v="3365" actId="313"/>
      <pc:docMkLst>
        <pc:docMk/>
      </pc:docMkLst>
      <pc:sldChg chg="modAnim">
        <pc:chgData name="Pieter-Jan De Buyck" userId="6368d0d7-feb2-4d51-87be-8b5f77a785ad" providerId="ADAL" clId="{A7A5CD2E-7AAA-43FA-BFAB-60A1F20E4EEF}" dt="2025-04-28T08:39:51.753" v="1577"/>
        <pc:sldMkLst>
          <pc:docMk/>
          <pc:sldMk cId="1995294573" sldId="257"/>
        </pc:sldMkLst>
      </pc:sldChg>
      <pc:sldChg chg="del">
        <pc:chgData name="Pieter-Jan De Buyck" userId="6368d0d7-feb2-4d51-87be-8b5f77a785ad" providerId="ADAL" clId="{A7A5CD2E-7AAA-43FA-BFAB-60A1F20E4EEF}" dt="2025-04-28T08:32:20.625" v="1282" actId="47"/>
        <pc:sldMkLst>
          <pc:docMk/>
          <pc:sldMk cId="744210200" sldId="258"/>
        </pc:sldMkLst>
      </pc:sldChg>
      <pc:sldChg chg="modSp modTransition modAnim">
        <pc:chgData name="Pieter-Jan De Buyck" userId="6368d0d7-feb2-4d51-87be-8b5f77a785ad" providerId="ADAL" clId="{A7A5CD2E-7AAA-43FA-BFAB-60A1F20E4EEF}" dt="2025-04-28T18:12:26.919" v="3297"/>
        <pc:sldMkLst>
          <pc:docMk/>
          <pc:sldMk cId="2941556391" sldId="260"/>
        </pc:sldMkLst>
        <pc:spChg chg="mod">
          <ac:chgData name="Pieter-Jan De Buyck" userId="6368d0d7-feb2-4d51-87be-8b5f77a785ad" providerId="ADAL" clId="{A7A5CD2E-7AAA-43FA-BFAB-60A1F20E4EEF}" dt="2025-04-28T08:53:02.503" v="2106" actId="20577"/>
          <ac:spMkLst>
            <pc:docMk/>
            <pc:sldMk cId="2941556391" sldId="260"/>
            <ac:spMk id="3" creationId="{A0F0CC58-E2E2-EB36-83E2-93AE7D0731CF}"/>
          </ac:spMkLst>
        </pc:spChg>
      </pc:sldChg>
      <pc:sldChg chg="del">
        <pc:chgData name="Pieter-Jan De Buyck" userId="6368d0d7-feb2-4d51-87be-8b5f77a785ad" providerId="ADAL" clId="{A7A5CD2E-7AAA-43FA-BFAB-60A1F20E4EEF}" dt="2025-04-28T08:41:50.913" v="1586" actId="47"/>
        <pc:sldMkLst>
          <pc:docMk/>
          <pc:sldMk cId="692066886" sldId="263"/>
        </pc:sldMkLst>
      </pc:sldChg>
      <pc:sldChg chg="del ord">
        <pc:chgData name="Pieter-Jan De Buyck" userId="6368d0d7-feb2-4d51-87be-8b5f77a785ad" providerId="ADAL" clId="{A7A5CD2E-7AAA-43FA-BFAB-60A1F20E4EEF}" dt="2025-04-28T07:38:34.272" v="392" actId="47"/>
        <pc:sldMkLst>
          <pc:docMk/>
          <pc:sldMk cId="1898640896" sldId="268"/>
        </pc:sldMkLst>
      </pc:sldChg>
      <pc:sldChg chg="del ord">
        <pc:chgData name="Pieter-Jan De Buyck" userId="6368d0d7-feb2-4d51-87be-8b5f77a785ad" providerId="ADAL" clId="{A7A5CD2E-7AAA-43FA-BFAB-60A1F20E4EEF}" dt="2025-04-28T07:51:35.320" v="835" actId="47"/>
        <pc:sldMkLst>
          <pc:docMk/>
          <pc:sldMk cId="3258053874" sldId="275"/>
        </pc:sldMkLst>
      </pc:sldChg>
      <pc:sldChg chg="modSp mod modTransition">
        <pc:chgData name="Pieter-Jan De Buyck" userId="6368d0d7-feb2-4d51-87be-8b5f77a785ad" providerId="ADAL" clId="{A7A5CD2E-7AAA-43FA-BFAB-60A1F20E4EEF}" dt="2025-04-29T06:22:05.417" v="3365" actId="313"/>
        <pc:sldMkLst>
          <pc:docMk/>
          <pc:sldMk cId="94933354" sldId="276"/>
        </pc:sldMkLst>
        <pc:spChg chg="mod">
          <ac:chgData name="Pieter-Jan De Buyck" userId="6368d0d7-feb2-4d51-87be-8b5f77a785ad" providerId="ADAL" clId="{A7A5CD2E-7AAA-43FA-BFAB-60A1F20E4EEF}" dt="2025-04-28T08:39:28.309" v="1574" actId="20577"/>
          <ac:spMkLst>
            <pc:docMk/>
            <pc:sldMk cId="94933354" sldId="276"/>
            <ac:spMk id="7" creationId="{19C49281-2371-A8B0-60FF-A73DA9C9094B}"/>
          </ac:spMkLst>
        </pc:spChg>
        <pc:spChg chg="mod">
          <ac:chgData name="Pieter-Jan De Buyck" userId="6368d0d7-feb2-4d51-87be-8b5f77a785ad" providerId="ADAL" clId="{A7A5CD2E-7AAA-43FA-BFAB-60A1F20E4EEF}" dt="2025-04-29T06:22:05.417" v="3365" actId="313"/>
          <ac:spMkLst>
            <pc:docMk/>
            <pc:sldMk cId="94933354" sldId="276"/>
            <ac:spMk id="14" creationId="{930D6971-4405-1BE1-3218-0470082B1AC7}"/>
          </ac:spMkLst>
        </pc:spChg>
      </pc:sldChg>
      <pc:sldChg chg="modSp mod">
        <pc:chgData name="Pieter-Jan De Buyck" userId="6368d0d7-feb2-4d51-87be-8b5f77a785ad" providerId="ADAL" clId="{A7A5CD2E-7AAA-43FA-BFAB-60A1F20E4EEF}" dt="2025-04-28T08:50:11.941" v="1962" actId="20577"/>
        <pc:sldMkLst>
          <pc:docMk/>
          <pc:sldMk cId="634710201" sldId="280"/>
        </pc:sldMkLst>
        <pc:spChg chg="mod">
          <ac:chgData name="Pieter-Jan De Buyck" userId="6368d0d7-feb2-4d51-87be-8b5f77a785ad" providerId="ADAL" clId="{A7A5CD2E-7AAA-43FA-BFAB-60A1F20E4EEF}" dt="2025-04-28T08:50:09.421" v="1961" actId="20577"/>
          <ac:spMkLst>
            <pc:docMk/>
            <pc:sldMk cId="634710201" sldId="280"/>
            <ac:spMk id="2" creationId="{F8E301C4-8AD4-D0C9-BAA7-F261DC968B54}"/>
          </ac:spMkLst>
        </pc:spChg>
        <pc:spChg chg="mod">
          <ac:chgData name="Pieter-Jan De Buyck" userId="6368d0d7-feb2-4d51-87be-8b5f77a785ad" providerId="ADAL" clId="{A7A5CD2E-7AAA-43FA-BFAB-60A1F20E4EEF}" dt="2025-04-28T08:50:11.941" v="1962" actId="20577"/>
          <ac:spMkLst>
            <pc:docMk/>
            <pc:sldMk cId="634710201" sldId="280"/>
            <ac:spMk id="3" creationId="{77C81E80-AC57-435E-6B3A-E9340D6A7233}"/>
          </ac:spMkLst>
        </pc:spChg>
      </pc:sldChg>
      <pc:sldChg chg="delSp modSp del mod modTransition modAnim">
        <pc:chgData name="Pieter-Jan De Buyck" userId="6368d0d7-feb2-4d51-87be-8b5f77a785ad" providerId="ADAL" clId="{A7A5CD2E-7AAA-43FA-BFAB-60A1F20E4EEF}" dt="2025-04-28T07:32:25.493" v="259" actId="47"/>
        <pc:sldMkLst>
          <pc:docMk/>
          <pc:sldMk cId="1663778879" sldId="289"/>
        </pc:sldMkLst>
        <pc:spChg chg="del">
          <ac:chgData name="Pieter-Jan De Buyck" userId="6368d0d7-feb2-4d51-87be-8b5f77a785ad" providerId="ADAL" clId="{A7A5CD2E-7AAA-43FA-BFAB-60A1F20E4EEF}" dt="2025-04-28T07:31:31.558" v="172" actId="478"/>
          <ac:spMkLst>
            <pc:docMk/>
            <pc:sldMk cId="1663778879" sldId="289"/>
            <ac:spMk id="2" creationId="{4A3E00BD-0664-DE4E-A0F6-6B731C037A8D}"/>
          </ac:spMkLst>
        </pc:spChg>
        <pc:spChg chg="del">
          <ac:chgData name="Pieter-Jan De Buyck" userId="6368d0d7-feb2-4d51-87be-8b5f77a785ad" providerId="ADAL" clId="{A7A5CD2E-7AAA-43FA-BFAB-60A1F20E4EEF}" dt="2025-04-28T07:31:31.558" v="172" actId="478"/>
          <ac:spMkLst>
            <pc:docMk/>
            <pc:sldMk cId="1663778879" sldId="289"/>
            <ac:spMk id="3" creationId="{1AC7EC21-2A59-65CE-72AA-D7327F68FE6E}"/>
          </ac:spMkLst>
        </pc:spChg>
        <pc:spChg chg="mod">
          <ac:chgData name="Pieter-Jan De Buyck" userId="6368d0d7-feb2-4d51-87be-8b5f77a785ad" providerId="ADAL" clId="{A7A5CD2E-7AAA-43FA-BFAB-60A1F20E4EEF}" dt="2025-04-28T07:32:18.693" v="258" actId="1037"/>
          <ac:spMkLst>
            <pc:docMk/>
            <pc:sldMk cId="1663778879" sldId="289"/>
            <ac:spMk id="4" creationId="{171A4584-ED72-D231-E55C-95D853A32655}"/>
          </ac:spMkLst>
        </pc:spChg>
        <pc:spChg chg="del">
          <ac:chgData name="Pieter-Jan De Buyck" userId="6368d0d7-feb2-4d51-87be-8b5f77a785ad" providerId="ADAL" clId="{A7A5CD2E-7AAA-43FA-BFAB-60A1F20E4EEF}" dt="2025-04-28T07:31:04.266" v="145" actId="478"/>
          <ac:spMkLst>
            <pc:docMk/>
            <pc:sldMk cId="1663778879" sldId="289"/>
            <ac:spMk id="6" creationId="{98B2FC32-1C51-DAC4-BADA-499C94E7DB93}"/>
          </ac:spMkLst>
        </pc:spChg>
        <pc:spChg chg="del">
          <ac:chgData name="Pieter-Jan De Buyck" userId="6368d0d7-feb2-4d51-87be-8b5f77a785ad" providerId="ADAL" clId="{A7A5CD2E-7AAA-43FA-BFAB-60A1F20E4EEF}" dt="2025-04-28T07:31:03.409" v="144" actId="478"/>
          <ac:spMkLst>
            <pc:docMk/>
            <pc:sldMk cId="1663778879" sldId="289"/>
            <ac:spMk id="7" creationId="{55FE6FBB-AFF9-D29D-481E-24F2DA43916E}"/>
          </ac:spMkLst>
        </pc:spChg>
        <pc:spChg chg="del">
          <ac:chgData name="Pieter-Jan De Buyck" userId="6368d0d7-feb2-4d51-87be-8b5f77a785ad" providerId="ADAL" clId="{A7A5CD2E-7AAA-43FA-BFAB-60A1F20E4EEF}" dt="2025-04-28T07:31:09.019" v="152" actId="478"/>
          <ac:spMkLst>
            <pc:docMk/>
            <pc:sldMk cId="1663778879" sldId="289"/>
            <ac:spMk id="8" creationId="{A4B60114-33EE-09B2-8438-F2173EA47E3F}"/>
          </ac:spMkLst>
        </pc:spChg>
        <pc:spChg chg="del">
          <ac:chgData name="Pieter-Jan De Buyck" userId="6368d0d7-feb2-4d51-87be-8b5f77a785ad" providerId="ADAL" clId="{A7A5CD2E-7AAA-43FA-BFAB-60A1F20E4EEF}" dt="2025-04-28T07:31:31.558" v="172" actId="478"/>
          <ac:spMkLst>
            <pc:docMk/>
            <pc:sldMk cId="1663778879" sldId="289"/>
            <ac:spMk id="9" creationId="{2766EE82-6769-E18B-1EE9-6F6FAB763BB9}"/>
          </ac:spMkLst>
        </pc:spChg>
        <pc:spChg chg="del">
          <ac:chgData name="Pieter-Jan De Buyck" userId="6368d0d7-feb2-4d51-87be-8b5f77a785ad" providerId="ADAL" clId="{A7A5CD2E-7AAA-43FA-BFAB-60A1F20E4EEF}" dt="2025-04-28T07:31:31.558" v="172" actId="478"/>
          <ac:spMkLst>
            <pc:docMk/>
            <pc:sldMk cId="1663778879" sldId="289"/>
            <ac:spMk id="10" creationId="{6A4C28D0-2D0D-9C34-EA98-134164548854}"/>
          </ac:spMkLst>
        </pc:spChg>
        <pc:spChg chg="del">
          <ac:chgData name="Pieter-Jan De Buyck" userId="6368d0d7-feb2-4d51-87be-8b5f77a785ad" providerId="ADAL" clId="{A7A5CD2E-7AAA-43FA-BFAB-60A1F20E4EEF}" dt="2025-04-28T07:31:31.558" v="172" actId="478"/>
          <ac:spMkLst>
            <pc:docMk/>
            <pc:sldMk cId="1663778879" sldId="289"/>
            <ac:spMk id="11" creationId="{5AC68E01-DFA2-C264-BA80-09936AD2C0C2}"/>
          </ac:spMkLst>
        </pc:spChg>
        <pc:spChg chg="del">
          <ac:chgData name="Pieter-Jan De Buyck" userId="6368d0d7-feb2-4d51-87be-8b5f77a785ad" providerId="ADAL" clId="{A7A5CD2E-7AAA-43FA-BFAB-60A1F20E4EEF}" dt="2025-04-28T07:31:22.628" v="165" actId="478"/>
          <ac:spMkLst>
            <pc:docMk/>
            <pc:sldMk cId="1663778879" sldId="289"/>
            <ac:spMk id="12" creationId="{6492792A-37EE-AEE8-47FF-226EDB30E7BF}"/>
          </ac:spMkLst>
        </pc:spChg>
        <pc:spChg chg="del">
          <ac:chgData name="Pieter-Jan De Buyck" userId="6368d0d7-feb2-4d51-87be-8b5f77a785ad" providerId="ADAL" clId="{A7A5CD2E-7AAA-43FA-BFAB-60A1F20E4EEF}" dt="2025-04-28T07:31:31.558" v="172" actId="478"/>
          <ac:spMkLst>
            <pc:docMk/>
            <pc:sldMk cId="1663778879" sldId="289"/>
            <ac:spMk id="13" creationId="{F5FDBFC9-48A7-9B5C-2ED7-1C8887CCB77B}"/>
          </ac:spMkLst>
        </pc:spChg>
        <pc:spChg chg="mod">
          <ac:chgData name="Pieter-Jan De Buyck" userId="6368d0d7-feb2-4d51-87be-8b5f77a785ad" providerId="ADAL" clId="{A7A5CD2E-7AAA-43FA-BFAB-60A1F20E4EEF}" dt="2025-04-28T07:32:18.693" v="258" actId="1037"/>
          <ac:spMkLst>
            <pc:docMk/>
            <pc:sldMk cId="1663778879" sldId="289"/>
            <ac:spMk id="16" creationId="{825F5B5A-EE02-DFEE-4F26-0E91D142DAFB}"/>
          </ac:spMkLst>
        </pc:spChg>
        <pc:spChg chg="del">
          <ac:chgData name="Pieter-Jan De Buyck" userId="6368d0d7-feb2-4d51-87be-8b5f77a785ad" providerId="ADAL" clId="{A7A5CD2E-7AAA-43FA-BFAB-60A1F20E4EEF}" dt="2025-04-28T07:31:31.558" v="172" actId="478"/>
          <ac:spMkLst>
            <pc:docMk/>
            <pc:sldMk cId="1663778879" sldId="289"/>
            <ac:spMk id="19" creationId="{45A799E3-4D2C-0499-437B-79F427885DB4}"/>
          </ac:spMkLst>
        </pc:spChg>
        <pc:spChg chg="del">
          <ac:chgData name="Pieter-Jan De Buyck" userId="6368d0d7-feb2-4d51-87be-8b5f77a785ad" providerId="ADAL" clId="{A7A5CD2E-7AAA-43FA-BFAB-60A1F20E4EEF}" dt="2025-04-28T07:31:14.190" v="157" actId="478"/>
          <ac:spMkLst>
            <pc:docMk/>
            <pc:sldMk cId="1663778879" sldId="289"/>
            <ac:spMk id="21" creationId="{1931FF6F-57B4-D354-3725-B2BA8E507058}"/>
          </ac:spMkLst>
        </pc:spChg>
        <pc:spChg chg="del">
          <ac:chgData name="Pieter-Jan De Buyck" userId="6368d0d7-feb2-4d51-87be-8b5f77a785ad" providerId="ADAL" clId="{A7A5CD2E-7AAA-43FA-BFAB-60A1F20E4EEF}" dt="2025-04-28T07:31:17.763" v="160" actId="478"/>
          <ac:spMkLst>
            <pc:docMk/>
            <pc:sldMk cId="1663778879" sldId="289"/>
            <ac:spMk id="25" creationId="{E4A327E6-5436-87E5-BC50-73BA531D00A7}"/>
          </ac:spMkLst>
        </pc:spChg>
        <pc:spChg chg="mod">
          <ac:chgData name="Pieter-Jan De Buyck" userId="6368d0d7-feb2-4d51-87be-8b5f77a785ad" providerId="ADAL" clId="{A7A5CD2E-7AAA-43FA-BFAB-60A1F20E4EEF}" dt="2025-04-28T07:32:18.693" v="258" actId="1037"/>
          <ac:spMkLst>
            <pc:docMk/>
            <pc:sldMk cId="1663778879" sldId="289"/>
            <ac:spMk id="28" creationId="{45C8ECED-5A72-7BD7-97D4-1AEB09E8D537}"/>
          </ac:spMkLst>
        </pc:spChg>
        <pc:spChg chg="del">
          <ac:chgData name="Pieter-Jan De Buyck" userId="6368d0d7-feb2-4d51-87be-8b5f77a785ad" providerId="ADAL" clId="{A7A5CD2E-7AAA-43FA-BFAB-60A1F20E4EEF}" dt="2025-04-28T07:31:27.313" v="169" actId="478"/>
          <ac:spMkLst>
            <pc:docMk/>
            <pc:sldMk cId="1663778879" sldId="289"/>
            <ac:spMk id="38" creationId="{32E2E5EB-2320-70D4-6161-BB8DC77355B3}"/>
          </ac:spMkLst>
        </pc:spChg>
        <pc:spChg chg="del">
          <ac:chgData name="Pieter-Jan De Buyck" userId="6368d0d7-feb2-4d51-87be-8b5f77a785ad" providerId="ADAL" clId="{A7A5CD2E-7AAA-43FA-BFAB-60A1F20E4EEF}" dt="2025-04-28T07:31:16.831" v="159" actId="478"/>
          <ac:spMkLst>
            <pc:docMk/>
            <pc:sldMk cId="1663778879" sldId="289"/>
            <ac:spMk id="40" creationId="{860D1604-0D12-33BE-2B18-0A65F7F8D52E}"/>
          </ac:spMkLst>
        </pc:spChg>
        <pc:spChg chg="del">
          <ac:chgData name="Pieter-Jan De Buyck" userId="6368d0d7-feb2-4d51-87be-8b5f77a785ad" providerId="ADAL" clId="{A7A5CD2E-7AAA-43FA-BFAB-60A1F20E4EEF}" dt="2025-04-28T07:31:25.112" v="167" actId="478"/>
          <ac:spMkLst>
            <pc:docMk/>
            <pc:sldMk cId="1663778879" sldId="289"/>
            <ac:spMk id="41" creationId="{AC3832CB-2E07-0790-89FE-80C8B930934F}"/>
          </ac:spMkLst>
        </pc:spChg>
        <pc:spChg chg="del">
          <ac:chgData name="Pieter-Jan De Buyck" userId="6368d0d7-feb2-4d51-87be-8b5f77a785ad" providerId="ADAL" clId="{A7A5CD2E-7AAA-43FA-BFAB-60A1F20E4EEF}" dt="2025-04-28T07:31:28.712" v="170" actId="478"/>
          <ac:spMkLst>
            <pc:docMk/>
            <pc:sldMk cId="1663778879" sldId="289"/>
            <ac:spMk id="42" creationId="{E4A967D0-9628-B8E4-C2DB-E58266168213}"/>
          </ac:spMkLst>
        </pc:spChg>
        <pc:spChg chg="del">
          <ac:chgData name="Pieter-Jan De Buyck" userId="6368d0d7-feb2-4d51-87be-8b5f77a785ad" providerId="ADAL" clId="{A7A5CD2E-7AAA-43FA-BFAB-60A1F20E4EEF}" dt="2025-04-28T07:31:21.059" v="164" actId="478"/>
          <ac:spMkLst>
            <pc:docMk/>
            <pc:sldMk cId="1663778879" sldId="289"/>
            <ac:spMk id="43" creationId="{113B16E8-3C2B-2129-7125-9EEF1B753FB0}"/>
          </ac:spMkLst>
        </pc:spChg>
        <pc:spChg chg="del">
          <ac:chgData name="Pieter-Jan De Buyck" userId="6368d0d7-feb2-4d51-87be-8b5f77a785ad" providerId="ADAL" clId="{A7A5CD2E-7AAA-43FA-BFAB-60A1F20E4EEF}" dt="2025-04-28T07:31:19.148" v="162" actId="478"/>
          <ac:spMkLst>
            <pc:docMk/>
            <pc:sldMk cId="1663778879" sldId="289"/>
            <ac:spMk id="45" creationId="{1D5FBD1E-C25C-9CA2-0730-7DDD68BD1973}"/>
          </ac:spMkLst>
        </pc:spChg>
        <pc:spChg chg="del">
          <ac:chgData name="Pieter-Jan De Buyck" userId="6368d0d7-feb2-4d51-87be-8b5f77a785ad" providerId="ADAL" clId="{A7A5CD2E-7AAA-43FA-BFAB-60A1F20E4EEF}" dt="2025-04-28T07:31:31.558" v="172" actId="478"/>
          <ac:spMkLst>
            <pc:docMk/>
            <pc:sldMk cId="1663778879" sldId="289"/>
            <ac:spMk id="46" creationId="{09191DE7-402F-37F1-593B-CFA02C85156A}"/>
          </ac:spMkLst>
        </pc:spChg>
        <pc:spChg chg="del">
          <ac:chgData name="Pieter-Jan De Buyck" userId="6368d0d7-feb2-4d51-87be-8b5f77a785ad" providerId="ADAL" clId="{A7A5CD2E-7AAA-43FA-BFAB-60A1F20E4EEF}" dt="2025-04-28T07:31:31.558" v="172" actId="478"/>
          <ac:spMkLst>
            <pc:docMk/>
            <pc:sldMk cId="1663778879" sldId="289"/>
            <ac:spMk id="50" creationId="{047FA047-5855-F7FF-B1D1-50B4449016A0}"/>
          </ac:spMkLst>
        </pc:spChg>
        <pc:spChg chg="del mod">
          <ac:chgData name="Pieter-Jan De Buyck" userId="6368d0d7-feb2-4d51-87be-8b5f77a785ad" providerId="ADAL" clId="{A7A5CD2E-7AAA-43FA-BFAB-60A1F20E4EEF}" dt="2025-04-28T07:31:08.336" v="151" actId="478"/>
          <ac:spMkLst>
            <pc:docMk/>
            <pc:sldMk cId="1663778879" sldId="289"/>
            <ac:spMk id="73" creationId="{22E00535-7852-E47F-7692-C7CB0A59D9A5}"/>
          </ac:spMkLst>
        </pc:spChg>
        <pc:spChg chg="del">
          <ac:chgData name="Pieter-Jan De Buyck" userId="6368d0d7-feb2-4d51-87be-8b5f77a785ad" providerId="ADAL" clId="{A7A5CD2E-7AAA-43FA-BFAB-60A1F20E4EEF}" dt="2025-04-28T07:31:02.533" v="143" actId="478"/>
          <ac:spMkLst>
            <pc:docMk/>
            <pc:sldMk cId="1663778879" sldId="289"/>
            <ac:spMk id="81" creationId="{C790C27F-5939-04E3-D7A3-7924F540A3E9}"/>
          </ac:spMkLst>
        </pc:spChg>
        <pc:spChg chg="del">
          <ac:chgData name="Pieter-Jan De Buyck" userId="6368d0d7-feb2-4d51-87be-8b5f77a785ad" providerId="ADAL" clId="{A7A5CD2E-7AAA-43FA-BFAB-60A1F20E4EEF}" dt="2025-04-28T07:31:12.471" v="156" actId="478"/>
          <ac:spMkLst>
            <pc:docMk/>
            <pc:sldMk cId="1663778879" sldId="289"/>
            <ac:spMk id="86" creationId="{B5ED5841-BFB4-1B0C-D117-2DE9A3747E89}"/>
          </ac:spMkLst>
        </pc:spChg>
        <pc:grpChg chg="del">
          <ac:chgData name="Pieter-Jan De Buyck" userId="6368d0d7-feb2-4d51-87be-8b5f77a785ad" providerId="ADAL" clId="{A7A5CD2E-7AAA-43FA-BFAB-60A1F20E4EEF}" dt="2025-04-28T07:31:04.827" v="146" actId="478"/>
          <ac:grpSpMkLst>
            <pc:docMk/>
            <pc:sldMk cId="1663778879" sldId="289"/>
            <ac:grpSpMk id="91" creationId="{4504BA9A-7EE5-21E0-BA4B-0589A5FDD6F6}"/>
          </ac:grpSpMkLst>
        </pc:grpChg>
        <pc:grpChg chg="del">
          <ac:chgData name="Pieter-Jan De Buyck" userId="6368d0d7-feb2-4d51-87be-8b5f77a785ad" providerId="ADAL" clId="{A7A5CD2E-7AAA-43FA-BFAB-60A1F20E4EEF}" dt="2025-04-28T07:31:06.330" v="148" actId="478"/>
          <ac:grpSpMkLst>
            <pc:docMk/>
            <pc:sldMk cId="1663778879" sldId="289"/>
            <ac:grpSpMk id="94" creationId="{3819F708-3169-6EAE-3A11-8E736EF648E0}"/>
          </ac:grpSpMkLst>
        </pc:grpChg>
        <pc:picChg chg="del">
          <ac:chgData name="Pieter-Jan De Buyck" userId="6368d0d7-feb2-4d51-87be-8b5f77a785ad" providerId="ADAL" clId="{A7A5CD2E-7AAA-43FA-BFAB-60A1F20E4EEF}" dt="2025-04-28T07:31:09.751" v="153" actId="478"/>
          <ac:picMkLst>
            <pc:docMk/>
            <pc:sldMk cId="1663778879" sldId="289"/>
            <ac:picMk id="105" creationId="{98C6DBA9-D089-02C6-4FD0-273A9A1792F5}"/>
          </ac:picMkLst>
        </pc:picChg>
        <pc:cxnChg chg="del mod">
          <ac:chgData name="Pieter-Jan De Buyck" userId="6368d0d7-feb2-4d51-87be-8b5f77a785ad" providerId="ADAL" clId="{A7A5CD2E-7AAA-43FA-BFAB-60A1F20E4EEF}" dt="2025-04-28T07:31:29.613" v="171" actId="478"/>
          <ac:cxnSpMkLst>
            <pc:docMk/>
            <pc:sldMk cId="1663778879" sldId="289"/>
            <ac:cxnSpMk id="14" creationId="{7FDD675A-C557-063B-FCDC-46674D39D543}"/>
          </ac:cxnSpMkLst>
        </pc:cxnChg>
        <pc:cxnChg chg="del mod">
          <ac:chgData name="Pieter-Jan De Buyck" userId="6368d0d7-feb2-4d51-87be-8b5f77a785ad" providerId="ADAL" clId="{A7A5CD2E-7AAA-43FA-BFAB-60A1F20E4EEF}" dt="2025-04-28T07:31:23.913" v="166" actId="478"/>
          <ac:cxnSpMkLst>
            <pc:docMk/>
            <pc:sldMk cId="1663778879" sldId="289"/>
            <ac:cxnSpMk id="15" creationId="{9D120D10-F270-3B8C-AB83-F4B275728303}"/>
          </ac:cxnSpMkLst>
        </pc:cxnChg>
        <pc:cxnChg chg="mod">
          <ac:chgData name="Pieter-Jan De Buyck" userId="6368d0d7-feb2-4d51-87be-8b5f77a785ad" providerId="ADAL" clId="{A7A5CD2E-7AAA-43FA-BFAB-60A1F20E4EEF}" dt="2025-04-28T07:32:18.693" v="258" actId="1037"/>
          <ac:cxnSpMkLst>
            <pc:docMk/>
            <pc:sldMk cId="1663778879" sldId="289"/>
            <ac:cxnSpMk id="17" creationId="{D65EE2B1-B732-E5EA-3321-BBB9618BFD4A}"/>
          </ac:cxnSpMkLst>
        </pc:cxnChg>
        <pc:cxnChg chg="del mod">
          <ac:chgData name="Pieter-Jan De Buyck" userId="6368d0d7-feb2-4d51-87be-8b5f77a785ad" providerId="ADAL" clId="{A7A5CD2E-7AAA-43FA-BFAB-60A1F20E4EEF}" dt="2025-04-28T07:31:15.075" v="158" actId="478"/>
          <ac:cxnSpMkLst>
            <pc:docMk/>
            <pc:sldMk cId="1663778879" sldId="289"/>
            <ac:cxnSpMk id="20" creationId="{5928F5DA-9377-941D-D4E4-544EF1CD412B}"/>
          </ac:cxnSpMkLst>
        </pc:cxnChg>
        <pc:cxnChg chg="del mod">
          <ac:chgData name="Pieter-Jan De Buyck" userId="6368d0d7-feb2-4d51-87be-8b5f77a785ad" providerId="ADAL" clId="{A7A5CD2E-7AAA-43FA-BFAB-60A1F20E4EEF}" dt="2025-04-28T07:31:18.457" v="161" actId="478"/>
          <ac:cxnSpMkLst>
            <pc:docMk/>
            <pc:sldMk cId="1663778879" sldId="289"/>
            <ac:cxnSpMk id="23" creationId="{51D30244-F07D-73C4-7E16-12E7CC4B8EAB}"/>
          </ac:cxnSpMkLst>
        </pc:cxnChg>
        <pc:cxnChg chg="del mod">
          <ac:chgData name="Pieter-Jan De Buyck" userId="6368d0d7-feb2-4d51-87be-8b5f77a785ad" providerId="ADAL" clId="{A7A5CD2E-7AAA-43FA-BFAB-60A1F20E4EEF}" dt="2025-04-28T07:31:26.118" v="168" actId="478"/>
          <ac:cxnSpMkLst>
            <pc:docMk/>
            <pc:sldMk cId="1663778879" sldId="289"/>
            <ac:cxnSpMk id="36" creationId="{F3DBE9A8-EE87-1EEC-5E28-40724904D81B}"/>
          </ac:cxnSpMkLst>
        </pc:cxnChg>
        <pc:cxnChg chg="del mod">
          <ac:chgData name="Pieter-Jan De Buyck" userId="6368d0d7-feb2-4d51-87be-8b5f77a785ad" providerId="ADAL" clId="{A7A5CD2E-7AAA-43FA-BFAB-60A1F20E4EEF}" dt="2025-04-28T07:31:19.976" v="163" actId="478"/>
          <ac:cxnSpMkLst>
            <pc:docMk/>
            <pc:sldMk cId="1663778879" sldId="289"/>
            <ac:cxnSpMk id="44" creationId="{CA040A70-05E3-D629-1AEC-164D61641A6B}"/>
          </ac:cxnSpMkLst>
        </pc:cxnChg>
        <pc:cxnChg chg="del mod">
          <ac:chgData name="Pieter-Jan De Buyck" userId="6368d0d7-feb2-4d51-87be-8b5f77a785ad" providerId="ADAL" clId="{A7A5CD2E-7AAA-43FA-BFAB-60A1F20E4EEF}" dt="2025-04-28T07:31:31.558" v="172" actId="478"/>
          <ac:cxnSpMkLst>
            <pc:docMk/>
            <pc:sldMk cId="1663778879" sldId="289"/>
            <ac:cxnSpMk id="56" creationId="{31D9BF30-E7D1-E2AB-8304-0D1FA2D08F6C}"/>
          </ac:cxnSpMkLst>
        </pc:cxnChg>
        <pc:cxnChg chg="del mod">
          <ac:chgData name="Pieter-Jan De Buyck" userId="6368d0d7-feb2-4d51-87be-8b5f77a785ad" providerId="ADAL" clId="{A7A5CD2E-7AAA-43FA-BFAB-60A1F20E4EEF}" dt="2025-04-28T07:31:07.017" v="149" actId="478"/>
          <ac:cxnSpMkLst>
            <pc:docMk/>
            <pc:sldMk cId="1663778879" sldId="289"/>
            <ac:cxnSpMk id="75" creationId="{9D04A096-62D6-C64A-BB2E-685BE1179D5A}"/>
          </ac:cxnSpMkLst>
        </pc:cxnChg>
        <pc:cxnChg chg="del mod">
          <ac:chgData name="Pieter-Jan De Buyck" userId="6368d0d7-feb2-4d51-87be-8b5f77a785ad" providerId="ADAL" clId="{A7A5CD2E-7AAA-43FA-BFAB-60A1F20E4EEF}" dt="2025-04-28T07:31:10.538" v="154" actId="478"/>
          <ac:cxnSpMkLst>
            <pc:docMk/>
            <pc:sldMk cId="1663778879" sldId="289"/>
            <ac:cxnSpMk id="76" creationId="{A6FD4132-DB41-80DF-2450-BCE06002A5A5}"/>
          </ac:cxnSpMkLst>
        </pc:cxnChg>
        <pc:cxnChg chg="del mod">
          <ac:chgData name="Pieter-Jan De Buyck" userId="6368d0d7-feb2-4d51-87be-8b5f77a785ad" providerId="ADAL" clId="{A7A5CD2E-7AAA-43FA-BFAB-60A1F20E4EEF}" dt="2025-04-28T07:31:05.791" v="147" actId="478"/>
          <ac:cxnSpMkLst>
            <pc:docMk/>
            <pc:sldMk cId="1663778879" sldId="289"/>
            <ac:cxnSpMk id="82" creationId="{C34C7A6B-78ED-23D4-FA5D-58CD915F7C03}"/>
          </ac:cxnSpMkLst>
        </pc:cxnChg>
        <pc:cxnChg chg="del mod">
          <ac:chgData name="Pieter-Jan De Buyck" userId="6368d0d7-feb2-4d51-87be-8b5f77a785ad" providerId="ADAL" clId="{A7A5CD2E-7AAA-43FA-BFAB-60A1F20E4EEF}" dt="2025-04-28T07:31:11.713" v="155" actId="478"/>
          <ac:cxnSpMkLst>
            <pc:docMk/>
            <pc:sldMk cId="1663778879" sldId="289"/>
            <ac:cxnSpMk id="87" creationId="{ED545E1C-3884-D4B9-E3FB-0DB21D85DBA1}"/>
          </ac:cxnSpMkLst>
        </pc:cxnChg>
      </pc:sldChg>
      <pc:sldChg chg="modSp del mod modTransition">
        <pc:chgData name="Pieter-Jan De Buyck" userId="6368d0d7-feb2-4d51-87be-8b5f77a785ad" providerId="ADAL" clId="{A7A5CD2E-7AAA-43FA-BFAB-60A1F20E4EEF}" dt="2025-04-28T17:33:44.967" v="2257" actId="47"/>
        <pc:sldMkLst>
          <pc:docMk/>
          <pc:sldMk cId="324099182" sldId="296"/>
        </pc:sldMkLst>
        <pc:spChg chg="mod">
          <ac:chgData name="Pieter-Jan De Buyck" userId="6368d0d7-feb2-4d51-87be-8b5f77a785ad" providerId="ADAL" clId="{A7A5CD2E-7AAA-43FA-BFAB-60A1F20E4EEF}" dt="2025-04-28T07:33:12.314" v="281" actId="20577"/>
          <ac:spMkLst>
            <pc:docMk/>
            <pc:sldMk cId="324099182" sldId="296"/>
            <ac:spMk id="81" creationId="{5978DBBC-4654-99AE-5BAA-F04B53423E24}"/>
          </ac:spMkLst>
        </pc:spChg>
      </pc:sldChg>
      <pc:sldChg chg="add del">
        <pc:chgData name="Pieter-Jan De Buyck" userId="6368d0d7-feb2-4d51-87be-8b5f77a785ad" providerId="ADAL" clId="{A7A5CD2E-7AAA-43FA-BFAB-60A1F20E4EEF}" dt="2025-04-28T18:10:33.017" v="3278" actId="47"/>
        <pc:sldMkLst>
          <pc:docMk/>
          <pc:sldMk cId="1567825936" sldId="300"/>
        </pc:sldMkLst>
      </pc:sldChg>
      <pc:sldChg chg="del">
        <pc:chgData name="Pieter-Jan De Buyck" userId="6368d0d7-feb2-4d51-87be-8b5f77a785ad" providerId="ADAL" clId="{A7A5CD2E-7AAA-43FA-BFAB-60A1F20E4EEF}" dt="2025-04-28T08:32:24.463" v="1283" actId="47"/>
        <pc:sldMkLst>
          <pc:docMk/>
          <pc:sldMk cId="3414916168" sldId="301"/>
        </pc:sldMkLst>
      </pc:sldChg>
      <pc:sldChg chg="modSp add mod ord modTransition modAnim">
        <pc:chgData name="Pieter-Jan De Buyck" userId="6368d0d7-feb2-4d51-87be-8b5f77a785ad" providerId="ADAL" clId="{A7A5CD2E-7AAA-43FA-BFAB-60A1F20E4EEF}" dt="2025-04-28T18:12:40.992" v="3299"/>
        <pc:sldMkLst>
          <pc:docMk/>
          <pc:sldMk cId="3942045729" sldId="302"/>
        </pc:sldMkLst>
        <pc:spChg chg="mod">
          <ac:chgData name="Pieter-Jan De Buyck" userId="6368d0d7-feb2-4d51-87be-8b5f77a785ad" providerId="ADAL" clId="{A7A5CD2E-7AAA-43FA-BFAB-60A1F20E4EEF}" dt="2025-04-28T17:30:06.963" v="2197" actId="1037"/>
          <ac:spMkLst>
            <pc:docMk/>
            <pc:sldMk cId="3942045729" sldId="302"/>
            <ac:spMk id="4" creationId="{B20815AC-04B2-7922-D0B0-FB55030DA0B7}"/>
          </ac:spMkLst>
        </pc:spChg>
        <pc:spChg chg="mod">
          <ac:chgData name="Pieter-Jan De Buyck" userId="6368d0d7-feb2-4d51-87be-8b5f77a785ad" providerId="ADAL" clId="{A7A5CD2E-7AAA-43FA-BFAB-60A1F20E4EEF}" dt="2025-04-28T17:34:31.250" v="2264" actId="1076"/>
          <ac:spMkLst>
            <pc:docMk/>
            <pc:sldMk cId="3942045729" sldId="302"/>
            <ac:spMk id="6" creationId="{EDB1BA1A-8AA6-6BAD-E3FE-1C91EFAA5577}"/>
          </ac:spMkLst>
        </pc:spChg>
        <pc:spChg chg="mod">
          <ac:chgData name="Pieter-Jan De Buyck" userId="6368d0d7-feb2-4d51-87be-8b5f77a785ad" providerId="ADAL" clId="{A7A5CD2E-7AAA-43FA-BFAB-60A1F20E4EEF}" dt="2025-04-28T17:31:01.923" v="2216" actId="1036"/>
          <ac:spMkLst>
            <pc:docMk/>
            <pc:sldMk cId="3942045729" sldId="302"/>
            <ac:spMk id="21" creationId="{6A693754-FB73-F388-E3A3-CF9C8E6C4EEB}"/>
          </ac:spMkLst>
        </pc:spChg>
        <pc:spChg chg="mod">
          <ac:chgData name="Pieter-Jan De Buyck" userId="6368d0d7-feb2-4d51-87be-8b5f77a785ad" providerId="ADAL" clId="{A7A5CD2E-7AAA-43FA-BFAB-60A1F20E4EEF}" dt="2025-04-28T17:28:25.662" v="2139" actId="1076"/>
          <ac:spMkLst>
            <pc:docMk/>
            <pc:sldMk cId="3942045729" sldId="302"/>
            <ac:spMk id="25" creationId="{BE2DFFC5-C072-1692-E20D-5209571576B6}"/>
          </ac:spMkLst>
        </pc:spChg>
        <pc:spChg chg="mod">
          <ac:chgData name="Pieter-Jan De Buyck" userId="6368d0d7-feb2-4d51-87be-8b5f77a785ad" providerId="ADAL" clId="{A7A5CD2E-7AAA-43FA-BFAB-60A1F20E4EEF}" dt="2025-04-28T17:27:40.144" v="2135" actId="20577"/>
          <ac:spMkLst>
            <pc:docMk/>
            <pc:sldMk cId="3942045729" sldId="302"/>
            <ac:spMk id="28" creationId="{0128B7A3-B46F-A721-7AB2-DCAACC323F3F}"/>
          </ac:spMkLst>
        </pc:spChg>
        <pc:spChg chg="mod">
          <ac:chgData name="Pieter-Jan De Buyck" userId="6368d0d7-feb2-4d51-87be-8b5f77a785ad" providerId="ADAL" clId="{A7A5CD2E-7AAA-43FA-BFAB-60A1F20E4EEF}" dt="2025-04-28T17:28:16.377" v="2138" actId="1076"/>
          <ac:spMkLst>
            <pc:docMk/>
            <pc:sldMk cId="3942045729" sldId="302"/>
            <ac:spMk id="40" creationId="{494B7CCC-B3AA-ABDF-011D-5442B6861266}"/>
          </ac:spMkLst>
        </pc:spChg>
        <pc:spChg chg="mod">
          <ac:chgData name="Pieter-Jan De Buyck" userId="6368d0d7-feb2-4d51-87be-8b5f77a785ad" providerId="ADAL" clId="{A7A5CD2E-7AAA-43FA-BFAB-60A1F20E4EEF}" dt="2025-04-28T17:28:04.476" v="2137" actId="1076"/>
          <ac:spMkLst>
            <pc:docMk/>
            <pc:sldMk cId="3942045729" sldId="302"/>
            <ac:spMk id="41" creationId="{DA7A54BA-ABD3-BFFE-63A7-F402226957A6}"/>
          </ac:spMkLst>
        </pc:spChg>
        <pc:spChg chg="mod">
          <ac:chgData name="Pieter-Jan De Buyck" userId="6368d0d7-feb2-4d51-87be-8b5f77a785ad" providerId="ADAL" clId="{A7A5CD2E-7AAA-43FA-BFAB-60A1F20E4EEF}" dt="2025-04-28T07:33:04.666" v="270" actId="20577"/>
          <ac:spMkLst>
            <pc:docMk/>
            <pc:sldMk cId="3942045729" sldId="302"/>
            <ac:spMk id="81" creationId="{88D32E09-AC3A-703C-2003-007E2C027314}"/>
          </ac:spMkLst>
        </pc:spChg>
        <pc:cxnChg chg="mod">
          <ac:chgData name="Pieter-Jan De Buyck" userId="6368d0d7-feb2-4d51-87be-8b5f77a785ad" providerId="ADAL" clId="{A7A5CD2E-7AAA-43FA-BFAB-60A1F20E4EEF}" dt="2025-04-28T17:27:58.932" v="2136" actId="14100"/>
          <ac:cxnSpMkLst>
            <pc:docMk/>
            <pc:sldMk cId="3942045729" sldId="302"/>
            <ac:cxnSpMk id="15" creationId="{27B9657E-24C7-75AB-91B2-4EB37C90379A}"/>
          </ac:cxnSpMkLst>
        </pc:cxnChg>
        <pc:cxnChg chg="mod">
          <ac:chgData name="Pieter-Jan De Buyck" userId="6368d0d7-feb2-4d51-87be-8b5f77a785ad" providerId="ADAL" clId="{A7A5CD2E-7AAA-43FA-BFAB-60A1F20E4EEF}" dt="2025-04-28T17:28:16.377" v="2138" actId="1076"/>
          <ac:cxnSpMkLst>
            <pc:docMk/>
            <pc:sldMk cId="3942045729" sldId="302"/>
            <ac:cxnSpMk id="20" creationId="{81E992F3-3C30-4712-0B7C-088378C0979F}"/>
          </ac:cxnSpMkLst>
        </pc:cxnChg>
        <pc:cxnChg chg="mod">
          <ac:chgData name="Pieter-Jan De Buyck" userId="6368d0d7-feb2-4d51-87be-8b5f77a785ad" providerId="ADAL" clId="{A7A5CD2E-7AAA-43FA-BFAB-60A1F20E4EEF}" dt="2025-04-28T17:28:25.662" v="2139" actId="1076"/>
          <ac:cxnSpMkLst>
            <pc:docMk/>
            <pc:sldMk cId="3942045729" sldId="302"/>
            <ac:cxnSpMk id="23" creationId="{0945F620-A0E8-AAC9-26D7-E5E5788373C8}"/>
          </ac:cxnSpMkLst>
        </pc:cxnChg>
        <pc:cxnChg chg="mod">
          <ac:chgData name="Pieter-Jan De Buyck" userId="6368d0d7-feb2-4d51-87be-8b5f77a785ad" providerId="ADAL" clId="{A7A5CD2E-7AAA-43FA-BFAB-60A1F20E4EEF}" dt="2025-04-28T17:28:16.377" v="2138" actId="1076"/>
          <ac:cxnSpMkLst>
            <pc:docMk/>
            <pc:sldMk cId="3942045729" sldId="302"/>
            <ac:cxnSpMk id="36" creationId="{FABAB973-B8E3-5BD8-C8EC-7F1DB4B3F730}"/>
          </ac:cxnSpMkLst>
        </pc:cxnChg>
      </pc:sldChg>
      <pc:sldChg chg="addSp delSp modSp add mod modTransition modAnim">
        <pc:chgData name="Pieter-Jan De Buyck" userId="6368d0d7-feb2-4d51-87be-8b5f77a785ad" providerId="ADAL" clId="{A7A5CD2E-7AAA-43FA-BFAB-60A1F20E4EEF}" dt="2025-04-28T17:31:40.016" v="2225"/>
        <pc:sldMkLst>
          <pc:docMk/>
          <pc:sldMk cId="1700792245" sldId="303"/>
        </pc:sldMkLst>
        <pc:spChg chg="add del">
          <ac:chgData name="Pieter-Jan De Buyck" userId="6368d0d7-feb2-4d51-87be-8b5f77a785ad" providerId="ADAL" clId="{A7A5CD2E-7AAA-43FA-BFAB-60A1F20E4EEF}" dt="2025-04-28T07:37:10.801" v="351" actId="478"/>
          <ac:spMkLst>
            <pc:docMk/>
            <pc:sldMk cId="1700792245" sldId="303"/>
            <ac:spMk id="2" creationId="{52556211-16AC-B15F-4995-272812EAAA88}"/>
          </ac:spMkLst>
        </pc:spChg>
        <pc:spChg chg="add del">
          <ac:chgData name="Pieter-Jan De Buyck" userId="6368d0d7-feb2-4d51-87be-8b5f77a785ad" providerId="ADAL" clId="{A7A5CD2E-7AAA-43FA-BFAB-60A1F20E4EEF}" dt="2025-04-28T07:37:10.801" v="351" actId="478"/>
          <ac:spMkLst>
            <pc:docMk/>
            <pc:sldMk cId="1700792245" sldId="303"/>
            <ac:spMk id="3" creationId="{9336888A-D0AF-38FA-42E6-A4D483579345}"/>
          </ac:spMkLst>
        </pc:spChg>
        <pc:spChg chg="add mod">
          <ac:chgData name="Pieter-Jan De Buyck" userId="6368d0d7-feb2-4d51-87be-8b5f77a785ad" providerId="ADAL" clId="{A7A5CD2E-7AAA-43FA-BFAB-60A1F20E4EEF}" dt="2025-04-28T17:29:33.231" v="2167"/>
          <ac:spMkLst>
            <pc:docMk/>
            <pc:sldMk cId="1700792245" sldId="303"/>
            <ac:spMk id="3" creationId="{DEA319AD-9A68-86AC-4719-B7BCA7A1033F}"/>
          </ac:spMkLst>
        </pc:spChg>
        <pc:spChg chg="add mod">
          <ac:chgData name="Pieter-Jan De Buyck" userId="6368d0d7-feb2-4d51-87be-8b5f77a785ad" providerId="ADAL" clId="{A7A5CD2E-7AAA-43FA-BFAB-60A1F20E4EEF}" dt="2025-04-28T17:29:33.231" v="2167"/>
          <ac:spMkLst>
            <pc:docMk/>
            <pc:sldMk cId="1700792245" sldId="303"/>
            <ac:spMk id="4" creationId="{42072FAE-B8CA-E31B-2092-4FC021DB25E6}"/>
          </ac:spMkLst>
        </pc:spChg>
        <pc:spChg chg="del">
          <ac:chgData name="Pieter-Jan De Buyck" userId="6368d0d7-feb2-4d51-87be-8b5f77a785ad" providerId="ADAL" clId="{A7A5CD2E-7AAA-43FA-BFAB-60A1F20E4EEF}" dt="2025-04-28T07:34:06.992" v="284" actId="478"/>
          <ac:spMkLst>
            <pc:docMk/>
            <pc:sldMk cId="1700792245" sldId="303"/>
            <ac:spMk id="4" creationId="{CA8132FB-5088-BD1E-E58B-5F3D0F709A22}"/>
          </ac:spMkLst>
        </pc:spChg>
        <pc:spChg chg="add mod">
          <ac:chgData name="Pieter-Jan De Buyck" userId="6368d0d7-feb2-4d51-87be-8b5f77a785ad" providerId="ADAL" clId="{A7A5CD2E-7AAA-43FA-BFAB-60A1F20E4EEF}" dt="2025-04-28T17:29:33.231" v="2167"/>
          <ac:spMkLst>
            <pc:docMk/>
            <pc:sldMk cId="1700792245" sldId="303"/>
            <ac:spMk id="5" creationId="{241EA425-CF6B-C8B3-D7B8-233A5BDB81F7}"/>
          </ac:spMkLst>
        </pc:spChg>
        <pc:spChg chg="add del mod">
          <ac:chgData name="Pieter-Jan De Buyck" userId="6368d0d7-feb2-4d51-87be-8b5f77a785ad" providerId="ADAL" clId="{A7A5CD2E-7AAA-43FA-BFAB-60A1F20E4EEF}" dt="2025-04-28T07:36:55.285" v="338" actId="478"/>
          <ac:spMkLst>
            <pc:docMk/>
            <pc:sldMk cId="1700792245" sldId="303"/>
            <ac:spMk id="5" creationId="{F6B7E38A-F34A-96F1-A84C-97E5128D0F6A}"/>
          </ac:spMkLst>
        </pc:spChg>
        <pc:spChg chg="del">
          <ac:chgData name="Pieter-Jan De Buyck" userId="6368d0d7-feb2-4d51-87be-8b5f77a785ad" providerId="ADAL" clId="{A7A5CD2E-7AAA-43FA-BFAB-60A1F20E4EEF}" dt="2025-04-28T07:34:08.700" v="285" actId="478"/>
          <ac:spMkLst>
            <pc:docMk/>
            <pc:sldMk cId="1700792245" sldId="303"/>
            <ac:spMk id="6" creationId="{28F6212B-CAF6-E3F5-D824-7656BBB5D1A8}"/>
          </ac:spMkLst>
        </pc:spChg>
        <pc:spChg chg="add mod">
          <ac:chgData name="Pieter-Jan De Buyck" userId="6368d0d7-feb2-4d51-87be-8b5f77a785ad" providerId="ADAL" clId="{A7A5CD2E-7AAA-43FA-BFAB-60A1F20E4EEF}" dt="2025-04-28T17:29:33.231" v="2167"/>
          <ac:spMkLst>
            <pc:docMk/>
            <pc:sldMk cId="1700792245" sldId="303"/>
            <ac:spMk id="6" creationId="{95D51846-C12C-A832-F5F5-74E62FE018AB}"/>
          </ac:spMkLst>
        </pc:spChg>
        <pc:spChg chg="del">
          <ac:chgData name="Pieter-Jan De Buyck" userId="6368d0d7-feb2-4d51-87be-8b5f77a785ad" providerId="ADAL" clId="{A7A5CD2E-7AAA-43FA-BFAB-60A1F20E4EEF}" dt="2025-04-28T07:34:10.030" v="286" actId="478"/>
          <ac:spMkLst>
            <pc:docMk/>
            <pc:sldMk cId="1700792245" sldId="303"/>
            <ac:spMk id="7" creationId="{9E45DCAC-05BB-2CD9-B42A-6F9CF5281045}"/>
          </ac:spMkLst>
        </pc:spChg>
        <pc:spChg chg="del">
          <ac:chgData name="Pieter-Jan De Buyck" userId="6368d0d7-feb2-4d51-87be-8b5f77a785ad" providerId="ADAL" clId="{A7A5CD2E-7AAA-43FA-BFAB-60A1F20E4EEF}" dt="2025-04-28T07:34:10.824" v="287" actId="478"/>
          <ac:spMkLst>
            <pc:docMk/>
            <pc:sldMk cId="1700792245" sldId="303"/>
            <ac:spMk id="8" creationId="{CEDA623E-95EF-040F-FC04-2A2F44D6A781}"/>
          </ac:spMkLst>
        </pc:spChg>
        <pc:spChg chg="add mod">
          <ac:chgData name="Pieter-Jan De Buyck" userId="6368d0d7-feb2-4d51-87be-8b5f77a785ad" providerId="ADAL" clId="{A7A5CD2E-7AAA-43FA-BFAB-60A1F20E4EEF}" dt="2025-04-28T17:29:33.231" v="2167"/>
          <ac:spMkLst>
            <pc:docMk/>
            <pc:sldMk cId="1700792245" sldId="303"/>
            <ac:spMk id="8" creationId="{E12A2A55-8FE2-F175-1F18-4F99491A24A6}"/>
          </ac:spMkLst>
        </pc:spChg>
        <pc:spChg chg="add mod">
          <ac:chgData name="Pieter-Jan De Buyck" userId="6368d0d7-feb2-4d51-87be-8b5f77a785ad" providerId="ADAL" clId="{A7A5CD2E-7AAA-43FA-BFAB-60A1F20E4EEF}" dt="2025-04-28T17:29:33.231" v="2167"/>
          <ac:spMkLst>
            <pc:docMk/>
            <pc:sldMk cId="1700792245" sldId="303"/>
            <ac:spMk id="9" creationId="{9BDBA1B7-5076-D2CD-655A-B0743AF66CE6}"/>
          </ac:spMkLst>
        </pc:spChg>
        <pc:spChg chg="add del">
          <ac:chgData name="Pieter-Jan De Buyck" userId="6368d0d7-feb2-4d51-87be-8b5f77a785ad" providerId="ADAL" clId="{A7A5CD2E-7AAA-43FA-BFAB-60A1F20E4EEF}" dt="2025-04-28T07:37:10.801" v="351" actId="478"/>
          <ac:spMkLst>
            <pc:docMk/>
            <pc:sldMk cId="1700792245" sldId="303"/>
            <ac:spMk id="9" creationId="{ED4038A8-FD7A-F5E9-E22F-E2278CBE7670}"/>
          </ac:spMkLst>
        </pc:spChg>
        <pc:spChg chg="del">
          <ac:chgData name="Pieter-Jan De Buyck" userId="6368d0d7-feb2-4d51-87be-8b5f77a785ad" providerId="ADAL" clId="{A7A5CD2E-7AAA-43FA-BFAB-60A1F20E4EEF}" dt="2025-04-28T07:34:12.292" v="288" actId="478"/>
          <ac:spMkLst>
            <pc:docMk/>
            <pc:sldMk cId="1700792245" sldId="303"/>
            <ac:spMk id="10" creationId="{6FF26985-E2F9-54AD-B215-1E8D7F54F26F}"/>
          </ac:spMkLst>
        </pc:spChg>
        <pc:spChg chg="del">
          <ac:chgData name="Pieter-Jan De Buyck" userId="6368d0d7-feb2-4d51-87be-8b5f77a785ad" providerId="ADAL" clId="{A7A5CD2E-7AAA-43FA-BFAB-60A1F20E4EEF}" dt="2025-04-28T07:34:12.893" v="289" actId="478"/>
          <ac:spMkLst>
            <pc:docMk/>
            <pc:sldMk cId="1700792245" sldId="303"/>
            <ac:spMk id="11" creationId="{501ED0B6-C406-EF05-8D96-F87D388B1AC2}"/>
          </ac:spMkLst>
        </pc:spChg>
        <pc:spChg chg="add mod">
          <ac:chgData name="Pieter-Jan De Buyck" userId="6368d0d7-feb2-4d51-87be-8b5f77a785ad" providerId="ADAL" clId="{A7A5CD2E-7AAA-43FA-BFAB-60A1F20E4EEF}" dt="2025-04-28T17:29:33.231" v="2167"/>
          <ac:spMkLst>
            <pc:docMk/>
            <pc:sldMk cId="1700792245" sldId="303"/>
            <ac:spMk id="11" creationId="{61300E43-5943-5D91-5158-E4C823691E5B}"/>
          </ac:spMkLst>
        </pc:spChg>
        <pc:spChg chg="del">
          <ac:chgData name="Pieter-Jan De Buyck" userId="6368d0d7-feb2-4d51-87be-8b5f77a785ad" providerId="ADAL" clId="{A7A5CD2E-7AAA-43FA-BFAB-60A1F20E4EEF}" dt="2025-04-28T07:37:16.367" v="356" actId="478"/>
          <ac:spMkLst>
            <pc:docMk/>
            <pc:sldMk cId="1700792245" sldId="303"/>
            <ac:spMk id="12" creationId="{0F469C9A-AB88-0EE5-E0FF-1632FE727D23}"/>
          </ac:spMkLst>
        </pc:spChg>
        <pc:spChg chg="add del">
          <ac:chgData name="Pieter-Jan De Buyck" userId="6368d0d7-feb2-4d51-87be-8b5f77a785ad" providerId="ADAL" clId="{A7A5CD2E-7AAA-43FA-BFAB-60A1F20E4EEF}" dt="2025-04-28T07:35:49.648" v="328" actId="478"/>
          <ac:spMkLst>
            <pc:docMk/>
            <pc:sldMk cId="1700792245" sldId="303"/>
            <ac:spMk id="13" creationId="{156503EE-3C78-8255-8BBA-77336ED011FA}"/>
          </ac:spMkLst>
        </pc:spChg>
        <pc:spChg chg="add mod">
          <ac:chgData name="Pieter-Jan De Buyck" userId="6368d0d7-feb2-4d51-87be-8b5f77a785ad" providerId="ADAL" clId="{A7A5CD2E-7AAA-43FA-BFAB-60A1F20E4EEF}" dt="2025-04-28T17:30:32.098" v="2201"/>
          <ac:spMkLst>
            <pc:docMk/>
            <pc:sldMk cId="1700792245" sldId="303"/>
            <ac:spMk id="15" creationId="{10EE02C4-5CD0-0885-B678-28F2DAD88F4C}"/>
          </ac:spMkLst>
        </pc:spChg>
        <pc:spChg chg="add del">
          <ac:chgData name="Pieter-Jan De Buyck" userId="6368d0d7-feb2-4d51-87be-8b5f77a785ad" providerId="ADAL" clId="{A7A5CD2E-7AAA-43FA-BFAB-60A1F20E4EEF}" dt="2025-04-28T17:30:27.055" v="2198" actId="478"/>
          <ac:spMkLst>
            <pc:docMk/>
            <pc:sldMk cId="1700792245" sldId="303"/>
            <ac:spMk id="16" creationId="{E088BF2C-E7B2-56EE-1FAB-7BE742246B3D}"/>
          </ac:spMkLst>
        </pc:spChg>
        <pc:spChg chg="add del mod">
          <ac:chgData name="Pieter-Jan De Buyck" userId="6368d0d7-feb2-4d51-87be-8b5f77a785ad" providerId="ADAL" clId="{A7A5CD2E-7AAA-43FA-BFAB-60A1F20E4EEF}" dt="2025-04-28T07:36:54.391" v="337" actId="478"/>
          <ac:spMkLst>
            <pc:docMk/>
            <pc:sldMk cId="1700792245" sldId="303"/>
            <ac:spMk id="18" creationId="{1917B3EF-5410-9FEB-7BD4-6D5E1DCED96D}"/>
          </ac:spMkLst>
        </pc:spChg>
        <pc:spChg chg="add del">
          <ac:chgData name="Pieter-Jan De Buyck" userId="6368d0d7-feb2-4d51-87be-8b5f77a785ad" providerId="ADAL" clId="{A7A5CD2E-7AAA-43FA-BFAB-60A1F20E4EEF}" dt="2025-04-28T07:37:13.393" v="353" actId="478"/>
          <ac:spMkLst>
            <pc:docMk/>
            <pc:sldMk cId="1700792245" sldId="303"/>
            <ac:spMk id="19" creationId="{18D1D7AD-62DA-68E5-2020-3DEC729A343B}"/>
          </ac:spMkLst>
        </pc:spChg>
        <pc:spChg chg="add del">
          <ac:chgData name="Pieter-Jan De Buyck" userId="6368d0d7-feb2-4d51-87be-8b5f77a785ad" providerId="ADAL" clId="{A7A5CD2E-7AAA-43FA-BFAB-60A1F20E4EEF}" dt="2025-04-28T07:37:25.181" v="361" actId="478"/>
          <ac:spMkLst>
            <pc:docMk/>
            <pc:sldMk cId="1700792245" sldId="303"/>
            <ac:spMk id="21" creationId="{C6BE2DB3-2024-9AE1-FDC3-C50E4A496B9D}"/>
          </ac:spMkLst>
        </pc:spChg>
        <pc:spChg chg="add mod">
          <ac:chgData name="Pieter-Jan De Buyck" userId="6368d0d7-feb2-4d51-87be-8b5f77a785ad" providerId="ADAL" clId="{A7A5CD2E-7AAA-43FA-BFAB-60A1F20E4EEF}" dt="2025-04-28T08:40:49.864" v="1582" actId="14100"/>
          <ac:spMkLst>
            <pc:docMk/>
            <pc:sldMk cId="1700792245" sldId="303"/>
            <ac:spMk id="22" creationId="{C9FA1CC5-E3B2-C320-1AE3-8C9BC218BC02}"/>
          </ac:spMkLst>
        </pc:spChg>
        <pc:spChg chg="del">
          <ac:chgData name="Pieter-Jan De Buyck" userId="6368d0d7-feb2-4d51-87be-8b5f77a785ad" providerId="ADAL" clId="{A7A5CD2E-7AAA-43FA-BFAB-60A1F20E4EEF}" dt="2025-04-28T07:45:36.444" v="736" actId="478"/>
          <ac:spMkLst>
            <pc:docMk/>
            <pc:sldMk cId="1700792245" sldId="303"/>
            <ac:spMk id="25" creationId="{974F3882-27E0-55CE-D24A-89E496123F56}"/>
          </ac:spMkLst>
        </pc:spChg>
        <pc:spChg chg="add mod">
          <ac:chgData name="Pieter-Jan De Buyck" userId="6368d0d7-feb2-4d51-87be-8b5f77a785ad" providerId="ADAL" clId="{A7A5CD2E-7AAA-43FA-BFAB-60A1F20E4EEF}" dt="2025-04-28T17:30:32.098" v="2201"/>
          <ac:spMkLst>
            <pc:docMk/>
            <pc:sldMk cId="1700792245" sldId="303"/>
            <ac:spMk id="27" creationId="{FFD3F7E0-116A-107A-F622-47898C20EF32}"/>
          </ac:spMkLst>
        </pc:spChg>
        <pc:spChg chg="add del">
          <ac:chgData name="Pieter-Jan De Buyck" userId="6368d0d7-feb2-4d51-87be-8b5f77a785ad" providerId="ADAL" clId="{A7A5CD2E-7AAA-43FA-BFAB-60A1F20E4EEF}" dt="2025-04-28T17:30:28.957" v="2200" actId="478"/>
          <ac:spMkLst>
            <pc:docMk/>
            <pc:sldMk cId="1700792245" sldId="303"/>
            <ac:spMk id="28" creationId="{E0E816CF-B1E7-9455-5BD0-88E6CEE1E9E4}"/>
          </ac:spMkLst>
        </pc:spChg>
        <pc:spChg chg="add mod">
          <ac:chgData name="Pieter-Jan De Buyck" userId="6368d0d7-feb2-4d51-87be-8b5f77a785ad" providerId="ADAL" clId="{A7A5CD2E-7AAA-43FA-BFAB-60A1F20E4EEF}" dt="2025-04-28T17:30:32.098" v="2201"/>
          <ac:spMkLst>
            <pc:docMk/>
            <pc:sldMk cId="1700792245" sldId="303"/>
            <ac:spMk id="32" creationId="{8E737E0E-2297-310B-7585-3E3F1362A7DD}"/>
          </ac:spMkLst>
        </pc:spChg>
        <pc:spChg chg="del">
          <ac:chgData name="Pieter-Jan De Buyck" userId="6368d0d7-feb2-4d51-87be-8b5f77a785ad" providerId="ADAL" clId="{A7A5CD2E-7AAA-43FA-BFAB-60A1F20E4EEF}" dt="2025-04-28T07:45:33.469" v="733" actId="478"/>
          <ac:spMkLst>
            <pc:docMk/>
            <pc:sldMk cId="1700792245" sldId="303"/>
            <ac:spMk id="38" creationId="{0258A55A-FB2B-1584-FDA9-0230743CDEB1}"/>
          </ac:spMkLst>
        </pc:spChg>
        <pc:spChg chg="del">
          <ac:chgData name="Pieter-Jan De Buyck" userId="6368d0d7-feb2-4d51-87be-8b5f77a785ad" providerId="ADAL" clId="{A7A5CD2E-7AAA-43FA-BFAB-60A1F20E4EEF}" dt="2025-04-28T07:45:34.325" v="734" actId="478"/>
          <ac:spMkLst>
            <pc:docMk/>
            <pc:sldMk cId="1700792245" sldId="303"/>
            <ac:spMk id="40" creationId="{901F6962-52FA-70A5-9F4E-5D6E95EDE0F1}"/>
          </ac:spMkLst>
        </pc:spChg>
        <pc:spChg chg="del">
          <ac:chgData name="Pieter-Jan De Buyck" userId="6368d0d7-feb2-4d51-87be-8b5f77a785ad" providerId="ADAL" clId="{A7A5CD2E-7AAA-43FA-BFAB-60A1F20E4EEF}" dt="2025-04-28T07:37:27.710" v="363" actId="478"/>
          <ac:spMkLst>
            <pc:docMk/>
            <pc:sldMk cId="1700792245" sldId="303"/>
            <ac:spMk id="41" creationId="{40627355-72CC-A8E3-51E6-95C7D56C26AC}"/>
          </ac:spMkLst>
        </pc:spChg>
        <pc:spChg chg="add del">
          <ac:chgData name="Pieter-Jan De Buyck" userId="6368d0d7-feb2-4d51-87be-8b5f77a785ad" providerId="ADAL" clId="{A7A5CD2E-7AAA-43FA-BFAB-60A1F20E4EEF}" dt="2025-04-28T07:37:14.896" v="354" actId="478"/>
          <ac:spMkLst>
            <pc:docMk/>
            <pc:sldMk cId="1700792245" sldId="303"/>
            <ac:spMk id="42" creationId="{1AC057A6-63AD-A34C-591E-039FD5FC022E}"/>
          </ac:spMkLst>
        </pc:spChg>
        <pc:spChg chg="add mod">
          <ac:chgData name="Pieter-Jan De Buyck" userId="6368d0d7-feb2-4d51-87be-8b5f77a785ad" providerId="ADAL" clId="{A7A5CD2E-7AAA-43FA-BFAB-60A1F20E4EEF}" dt="2025-04-28T17:30:32.098" v="2201"/>
          <ac:spMkLst>
            <pc:docMk/>
            <pc:sldMk cId="1700792245" sldId="303"/>
            <ac:spMk id="42" creationId="{46B127BC-749B-562E-B5EC-26FF8817F363}"/>
          </ac:spMkLst>
        </pc:spChg>
        <pc:spChg chg="add del">
          <ac:chgData name="Pieter-Jan De Buyck" userId="6368d0d7-feb2-4d51-87be-8b5f77a785ad" providerId="ADAL" clId="{A7A5CD2E-7AAA-43FA-BFAB-60A1F20E4EEF}" dt="2025-04-28T07:37:18.135" v="358" actId="478"/>
          <ac:spMkLst>
            <pc:docMk/>
            <pc:sldMk cId="1700792245" sldId="303"/>
            <ac:spMk id="43" creationId="{E9429770-9271-AD19-80C1-6C063B46BCF1}"/>
          </ac:spMkLst>
        </pc:spChg>
        <pc:spChg chg="add del">
          <ac:chgData name="Pieter-Jan De Buyck" userId="6368d0d7-feb2-4d51-87be-8b5f77a785ad" providerId="ADAL" clId="{A7A5CD2E-7AAA-43FA-BFAB-60A1F20E4EEF}" dt="2025-04-28T07:37:19.591" v="359" actId="478"/>
          <ac:spMkLst>
            <pc:docMk/>
            <pc:sldMk cId="1700792245" sldId="303"/>
            <ac:spMk id="45" creationId="{1C898CF8-8FCD-EB33-0D4A-A29458543A6F}"/>
          </ac:spMkLst>
        </pc:spChg>
        <pc:spChg chg="add del">
          <ac:chgData name="Pieter-Jan De Buyck" userId="6368d0d7-feb2-4d51-87be-8b5f77a785ad" providerId="ADAL" clId="{A7A5CD2E-7AAA-43FA-BFAB-60A1F20E4EEF}" dt="2025-04-28T07:37:09.696" v="350" actId="478"/>
          <ac:spMkLst>
            <pc:docMk/>
            <pc:sldMk cId="1700792245" sldId="303"/>
            <ac:spMk id="46" creationId="{03E2B71C-5B6A-D1D0-C3C3-9921CA02B8B3}"/>
          </ac:spMkLst>
        </pc:spChg>
        <pc:spChg chg="mod">
          <ac:chgData name="Pieter-Jan De Buyck" userId="6368d0d7-feb2-4d51-87be-8b5f77a785ad" providerId="ADAL" clId="{A7A5CD2E-7AAA-43FA-BFAB-60A1F20E4EEF}" dt="2025-04-28T17:30:32.098" v="2201"/>
          <ac:spMkLst>
            <pc:docMk/>
            <pc:sldMk cId="1700792245" sldId="303"/>
            <ac:spMk id="47" creationId="{8EACDA98-4749-F977-0422-4054957BCC6C}"/>
          </ac:spMkLst>
        </pc:spChg>
        <pc:spChg chg="add del">
          <ac:chgData name="Pieter-Jan De Buyck" userId="6368d0d7-feb2-4d51-87be-8b5f77a785ad" providerId="ADAL" clId="{A7A5CD2E-7AAA-43FA-BFAB-60A1F20E4EEF}" dt="2025-04-28T07:37:21.147" v="360" actId="478"/>
          <ac:spMkLst>
            <pc:docMk/>
            <pc:sldMk cId="1700792245" sldId="303"/>
            <ac:spMk id="50" creationId="{5D92D67B-8B02-C7B1-E8F9-939C331DB840}"/>
          </ac:spMkLst>
        </pc:spChg>
        <pc:spChg chg="add mod">
          <ac:chgData name="Pieter-Jan De Buyck" userId="6368d0d7-feb2-4d51-87be-8b5f77a785ad" providerId="ADAL" clId="{A7A5CD2E-7AAA-43FA-BFAB-60A1F20E4EEF}" dt="2025-04-28T17:30:32.098" v="2201"/>
          <ac:spMkLst>
            <pc:docMk/>
            <pc:sldMk cId="1700792245" sldId="303"/>
            <ac:spMk id="63" creationId="{77148A13-4D29-4CCF-63F0-572D51AF64B7}"/>
          </ac:spMkLst>
        </pc:spChg>
        <pc:spChg chg="add mod">
          <ac:chgData name="Pieter-Jan De Buyck" userId="6368d0d7-feb2-4d51-87be-8b5f77a785ad" providerId="ADAL" clId="{A7A5CD2E-7AAA-43FA-BFAB-60A1F20E4EEF}" dt="2025-04-28T17:30:32.098" v="2201"/>
          <ac:spMkLst>
            <pc:docMk/>
            <pc:sldMk cId="1700792245" sldId="303"/>
            <ac:spMk id="65" creationId="{0D855C4A-E40F-3971-1FB6-25278A96ED35}"/>
          </ac:spMkLst>
        </pc:spChg>
        <pc:spChg chg="add mod">
          <ac:chgData name="Pieter-Jan De Buyck" userId="6368d0d7-feb2-4d51-87be-8b5f77a785ad" providerId="ADAL" clId="{A7A5CD2E-7AAA-43FA-BFAB-60A1F20E4EEF}" dt="2025-04-28T17:30:32.098" v="2201"/>
          <ac:spMkLst>
            <pc:docMk/>
            <pc:sldMk cId="1700792245" sldId="303"/>
            <ac:spMk id="66" creationId="{DCDBB8B9-7C29-9C82-5729-E90D3564C786}"/>
          </ac:spMkLst>
        </pc:spChg>
        <pc:spChg chg="add mod">
          <ac:chgData name="Pieter-Jan De Buyck" userId="6368d0d7-feb2-4d51-87be-8b5f77a785ad" providerId="ADAL" clId="{A7A5CD2E-7AAA-43FA-BFAB-60A1F20E4EEF}" dt="2025-04-28T17:30:32.098" v="2201"/>
          <ac:spMkLst>
            <pc:docMk/>
            <pc:sldMk cId="1700792245" sldId="303"/>
            <ac:spMk id="67" creationId="{D4F4C521-6963-CA55-8123-E86EB500BC3A}"/>
          </ac:spMkLst>
        </pc:spChg>
        <pc:spChg chg="add del">
          <ac:chgData name="Pieter-Jan De Buyck" userId="6368d0d7-feb2-4d51-87be-8b5f77a785ad" providerId="ADAL" clId="{A7A5CD2E-7AAA-43FA-BFAB-60A1F20E4EEF}" dt="2025-04-28T07:37:05.202" v="344" actId="478"/>
          <ac:spMkLst>
            <pc:docMk/>
            <pc:sldMk cId="1700792245" sldId="303"/>
            <ac:spMk id="73" creationId="{20A24C56-13BF-F75B-7E96-89F65894BACA}"/>
          </ac:spMkLst>
        </pc:spChg>
        <pc:spChg chg="add mod">
          <ac:chgData name="Pieter-Jan De Buyck" userId="6368d0d7-feb2-4d51-87be-8b5f77a785ad" providerId="ADAL" clId="{A7A5CD2E-7AAA-43FA-BFAB-60A1F20E4EEF}" dt="2025-04-28T17:30:32.098" v="2201"/>
          <ac:spMkLst>
            <pc:docMk/>
            <pc:sldMk cId="1700792245" sldId="303"/>
            <ac:spMk id="74" creationId="{367FA6BA-47B9-7B51-8CBE-6A406B1284E6}"/>
          </ac:spMkLst>
        </pc:spChg>
        <pc:spChg chg="add mod">
          <ac:chgData name="Pieter-Jan De Buyck" userId="6368d0d7-feb2-4d51-87be-8b5f77a785ad" providerId="ADAL" clId="{A7A5CD2E-7AAA-43FA-BFAB-60A1F20E4EEF}" dt="2025-04-28T17:31:40.016" v="2225"/>
          <ac:spMkLst>
            <pc:docMk/>
            <pc:sldMk cId="1700792245" sldId="303"/>
            <ac:spMk id="77" creationId="{3FA736E2-761B-0CCF-3B11-EA1B16F47AF9}"/>
          </ac:spMkLst>
        </pc:spChg>
        <pc:spChg chg="add mod">
          <ac:chgData name="Pieter-Jan De Buyck" userId="6368d0d7-feb2-4d51-87be-8b5f77a785ad" providerId="ADAL" clId="{A7A5CD2E-7AAA-43FA-BFAB-60A1F20E4EEF}" dt="2025-04-28T17:31:40.016" v="2225"/>
          <ac:spMkLst>
            <pc:docMk/>
            <pc:sldMk cId="1700792245" sldId="303"/>
            <ac:spMk id="78" creationId="{B1E65D76-35FE-DC14-32F8-B658B77422C7}"/>
          </ac:spMkLst>
        </pc:spChg>
        <pc:spChg chg="add mod">
          <ac:chgData name="Pieter-Jan De Buyck" userId="6368d0d7-feb2-4d51-87be-8b5f77a785ad" providerId="ADAL" clId="{A7A5CD2E-7AAA-43FA-BFAB-60A1F20E4EEF}" dt="2025-04-28T17:31:40.016" v="2225"/>
          <ac:spMkLst>
            <pc:docMk/>
            <pc:sldMk cId="1700792245" sldId="303"/>
            <ac:spMk id="79" creationId="{05F774C7-1F8E-2786-318D-50F7F11AA6FF}"/>
          </ac:spMkLst>
        </pc:spChg>
        <pc:spChg chg="add mod">
          <ac:chgData name="Pieter-Jan De Buyck" userId="6368d0d7-feb2-4d51-87be-8b5f77a785ad" providerId="ADAL" clId="{A7A5CD2E-7AAA-43FA-BFAB-60A1F20E4EEF}" dt="2025-04-28T17:31:40.016" v="2225"/>
          <ac:spMkLst>
            <pc:docMk/>
            <pc:sldMk cId="1700792245" sldId="303"/>
            <ac:spMk id="81" creationId="{A39451A1-B2F4-8488-46DF-61785A7A72E6}"/>
          </ac:spMkLst>
        </pc:spChg>
        <pc:spChg chg="add del">
          <ac:chgData name="Pieter-Jan De Buyck" userId="6368d0d7-feb2-4d51-87be-8b5f77a785ad" providerId="ADAL" clId="{A7A5CD2E-7AAA-43FA-BFAB-60A1F20E4EEF}" dt="2025-04-28T07:37:01.446" v="339" actId="478"/>
          <ac:spMkLst>
            <pc:docMk/>
            <pc:sldMk cId="1700792245" sldId="303"/>
            <ac:spMk id="81" creationId="{BE9D5E0C-FFC5-D686-DBE7-A5C980D56FE5}"/>
          </ac:spMkLst>
        </pc:spChg>
        <pc:spChg chg="add mod">
          <ac:chgData name="Pieter-Jan De Buyck" userId="6368d0d7-feb2-4d51-87be-8b5f77a785ad" providerId="ADAL" clId="{A7A5CD2E-7AAA-43FA-BFAB-60A1F20E4EEF}" dt="2025-04-28T17:31:40.016" v="2225"/>
          <ac:spMkLst>
            <pc:docMk/>
            <pc:sldMk cId="1700792245" sldId="303"/>
            <ac:spMk id="83" creationId="{F38EAC7A-3ADC-B6D4-61E1-41FA4472CD30}"/>
          </ac:spMkLst>
        </pc:spChg>
        <pc:spChg chg="add mod">
          <ac:chgData name="Pieter-Jan De Buyck" userId="6368d0d7-feb2-4d51-87be-8b5f77a785ad" providerId="ADAL" clId="{A7A5CD2E-7AAA-43FA-BFAB-60A1F20E4EEF}" dt="2025-04-28T17:31:40.016" v="2225"/>
          <ac:spMkLst>
            <pc:docMk/>
            <pc:sldMk cId="1700792245" sldId="303"/>
            <ac:spMk id="84" creationId="{3BA7A267-B860-DD50-E2BD-34D6213FB13D}"/>
          </ac:spMkLst>
        </pc:spChg>
        <pc:spChg chg="add del">
          <ac:chgData name="Pieter-Jan De Buyck" userId="6368d0d7-feb2-4d51-87be-8b5f77a785ad" providerId="ADAL" clId="{A7A5CD2E-7AAA-43FA-BFAB-60A1F20E4EEF}" dt="2025-04-28T07:37:07.343" v="347" actId="478"/>
          <ac:spMkLst>
            <pc:docMk/>
            <pc:sldMk cId="1700792245" sldId="303"/>
            <ac:spMk id="86" creationId="{393B853E-CD46-839A-E4C1-6BFB247C9C3F}"/>
          </ac:spMkLst>
        </pc:spChg>
        <pc:spChg chg="add mod">
          <ac:chgData name="Pieter-Jan De Buyck" userId="6368d0d7-feb2-4d51-87be-8b5f77a785ad" providerId="ADAL" clId="{A7A5CD2E-7AAA-43FA-BFAB-60A1F20E4EEF}" dt="2025-04-28T17:31:40.016" v="2225"/>
          <ac:spMkLst>
            <pc:docMk/>
            <pc:sldMk cId="1700792245" sldId="303"/>
            <ac:spMk id="86" creationId="{91B7EAE9-377D-B023-D9A4-CDA895407AA6}"/>
          </ac:spMkLst>
        </pc:spChg>
        <pc:grpChg chg="add del">
          <ac:chgData name="Pieter-Jan De Buyck" userId="6368d0d7-feb2-4d51-87be-8b5f77a785ad" providerId="ADAL" clId="{A7A5CD2E-7AAA-43FA-BFAB-60A1F20E4EEF}" dt="2025-04-28T07:37:02.231" v="340" actId="478"/>
          <ac:grpSpMkLst>
            <pc:docMk/>
            <pc:sldMk cId="1700792245" sldId="303"/>
            <ac:grpSpMk id="91" creationId="{C2BB1065-6E62-57FA-9BB3-0ADF2BAA695B}"/>
          </ac:grpSpMkLst>
        </pc:grpChg>
        <pc:grpChg chg="add del">
          <ac:chgData name="Pieter-Jan De Buyck" userId="6368d0d7-feb2-4d51-87be-8b5f77a785ad" providerId="ADAL" clId="{A7A5CD2E-7AAA-43FA-BFAB-60A1F20E4EEF}" dt="2025-04-28T07:37:04.109" v="343" actId="478"/>
          <ac:grpSpMkLst>
            <pc:docMk/>
            <pc:sldMk cId="1700792245" sldId="303"/>
            <ac:grpSpMk id="94" creationId="{1DD797F6-DC95-C573-3F85-0BD82CEED594}"/>
          </ac:grpSpMkLst>
        </pc:grpChg>
        <pc:picChg chg="add del">
          <ac:chgData name="Pieter-Jan De Buyck" userId="6368d0d7-feb2-4d51-87be-8b5f77a785ad" providerId="ADAL" clId="{A7A5CD2E-7AAA-43FA-BFAB-60A1F20E4EEF}" dt="2025-04-28T07:37:06.256" v="346" actId="478"/>
          <ac:picMkLst>
            <pc:docMk/>
            <pc:sldMk cId="1700792245" sldId="303"/>
            <ac:picMk id="105" creationId="{18782626-424D-CFCB-844F-3B6215334E00}"/>
          </ac:picMkLst>
        </pc:picChg>
        <pc:cxnChg chg="add mod">
          <ac:chgData name="Pieter-Jan De Buyck" userId="6368d0d7-feb2-4d51-87be-8b5f77a785ad" providerId="ADAL" clId="{A7A5CD2E-7AAA-43FA-BFAB-60A1F20E4EEF}" dt="2025-04-28T17:29:33.231" v="2167"/>
          <ac:cxnSpMkLst>
            <pc:docMk/>
            <pc:sldMk cId="1700792245" sldId="303"/>
            <ac:cxnSpMk id="2" creationId="{56696684-0AB4-EB44-5698-E05238BB88C4}"/>
          </ac:cxnSpMkLst>
        </pc:cxnChg>
        <pc:cxnChg chg="add mod">
          <ac:chgData name="Pieter-Jan De Buyck" userId="6368d0d7-feb2-4d51-87be-8b5f77a785ad" providerId="ADAL" clId="{A7A5CD2E-7AAA-43FA-BFAB-60A1F20E4EEF}" dt="2025-04-28T17:29:33.231" v="2167"/>
          <ac:cxnSpMkLst>
            <pc:docMk/>
            <pc:sldMk cId="1700792245" sldId="303"/>
            <ac:cxnSpMk id="7" creationId="{354361DC-DEDD-5424-07CE-E07F4CEAC672}"/>
          </ac:cxnSpMkLst>
        </pc:cxnChg>
        <pc:cxnChg chg="add mod">
          <ac:chgData name="Pieter-Jan De Buyck" userId="6368d0d7-feb2-4d51-87be-8b5f77a785ad" providerId="ADAL" clId="{A7A5CD2E-7AAA-43FA-BFAB-60A1F20E4EEF}" dt="2025-04-28T17:29:33.231" v="2167"/>
          <ac:cxnSpMkLst>
            <pc:docMk/>
            <pc:sldMk cId="1700792245" sldId="303"/>
            <ac:cxnSpMk id="10" creationId="{ED7403FC-4864-DFB0-AA94-43BA2E5FC1E0}"/>
          </ac:cxnSpMkLst>
        </pc:cxnChg>
        <pc:cxnChg chg="add del mod">
          <ac:chgData name="Pieter-Jan De Buyck" userId="6368d0d7-feb2-4d51-87be-8b5f77a785ad" providerId="ADAL" clId="{A7A5CD2E-7AAA-43FA-BFAB-60A1F20E4EEF}" dt="2025-04-28T07:37:15.397" v="355" actId="478"/>
          <ac:cxnSpMkLst>
            <pc:docMk/>
            <pc:sldMk cId="1700792245" sldId="303"/>
            <ac:cxnSpMk id="14" creationId="{1AFBF2F8-C9A1-776A-3580-19ECE3D4A00E}"/>
          </ac:cxnSpMkLst>
        </pc:cxnChg>
        <pc:cxnChg chg="add del mod">
          <ac:chgData name="Pieter-Jan De Buyck" userId="6368d0d7-feb2-4d51-87be-8b5f77a785ad" providerId="ADAL" clId="{A7A5CD2E-7AAA-43FA-BFAB-60A1F20E4EEF}" dt="2025-04-28T07:37:28.427" v="364" actId="478"/>
          <ac:cxnSpMkLst>
            <pc:docMk/>
            <pc:sldMk cId="1700792245" sldId="303"/>
            <ac:cxnSpMk id="15" creationId="{CA943317-DBE9-415B-5B46-4FC55AB8E3DB}"/>
          </ac:cxnSpMkLst>
        </pc:cxnChg>
        <pc:cxnChg chg="add del mod">
          <ac:chgData name="Pieter-Jan De Buyck" userId="6368d0d7-feb2-4d51-87be-8b5f77a785ad" providerId="ADAL" clId="{A7A5CD2E-7AAA-43FA-BFAB-60A1F20E4EEF}" dt="2025-04-28T17:30:28.070" v="2199" actId="478"/>
          <ac:cxnSpMkLst>
            <pc:docMk/>
            <pc:sldMk cId="1700792245" sldId="303"/>
            <ac:cxnSpMk id="17" creationId="{A12A4C65-4C95-E00F-0385-21811410D08C}"/>
          </ac:cxnSpMkLst>
        </pc:cxnChg>
        <pc:cxnChg chg="add del mod">
          <ac:chgData name="Pieter-Jan De Buyck" userId="6368d0d7-feb2-4d51-87be-8b5f77a785ad" providerId="ADAL" clId="{A7A5CD2E-7AAA-43FA-BFAB-60A1F20E4EEF}" dt="2025-04-28T07:37:25.937" v="362" actId="478"/>
          <ac:cxnSpMkLst>
            <pc:docMk/>
            <pc:sldMk cId="1700792245" sldId="303"/>
            <ac:cxnSpMk id="20" creationId="{09A4FAAA-164F-BB3D-49B8-B30E5A2A791F}"/>
          </ac:cxnSpMkLst>
        </pc:cxnChg>
        <pc:cxnChg chg="del mod">
          <ac:chgData name="Pieter-Jan De Buyck" userId="6368d0d7-feb2-4d51-87be-8b5f77a785ad" providerId="ADAL" clId="{A7A5CD2E-7AAA-43FA-BFAB-60A1F20E4EEF}" dt="2025-04-28T07:45:35.445" v="735" actId="478"/>
          <ac:cxnSpMkLst>
            <pc:docMk/>
            <pc:sldMk cId="1700792245" sldId="303"/>
            <ac:cxnSpMk id="23" creationId="{05F91EA1-79DE-9D9D-7DAC-807A619AF7E2}"/>
          </ac:cxnSpMkLst>
        </pc:cxnChg>
        <pc:cxnChg chg="del mod">
          <ac:chgData name="Pieter-Jan De Buyck" userId="6368d0d7-feb2-4d51-87be-8b5f77a785ad" providerId="ADAL" clId="{A7A5CD2E-7AAA-43FA-BFAB-60A1F20E4EEF}" dt="2025-04-28T07:45:31.852" v="732" actId="478"/>
          <ac:cxnSpMkLst>
            <pc:docMk/>
            <pc:sldMk cId="1700792245" sldId="303"/>
            <ac:cxnSpMk id="36" creationId="{16233FBF-81DD-62C9-BE20-A2CA7DC44349}"/>
          </ac:cxnSpMkLst>
        </pc:cxnChg>
        <pc:cxnChg chg="add del mod">
          <ac:chgData name="Pieter-Jan De Buyck" userId="6368d0d7-feb2-4d51-87be-8b5f77a785ad" providerId="ADAL" clId="{A7A5CD2E-7AAA-43FA-BFAB-60A1F20E4EEF}" dt="2025-04-28T07:37:17.047" v="357" actId="478"/>
          <ac:cxnSpMkLst>
            <pc:docMk/>
            <pc:sldMk cId="1700792245" sldId="303"/>
            <ac:cxnSpMk id="44" creationId="{584CB7C2-3026-6BA4-BA81-7444C6843B29}"/>
          </ac:cxnSpMkLst>
        </pc:cxnChg>
        <pc:cxnChg chg="del mod">
          <ac:chgData name="Pieter-Jan De Buyck" userId="6368d0d7-feb2-4d51-87be-8b5f77a785ad" providerId="ADAL" clId="{A7A5CD2E-7AAA-43FA-BFAB-60A1F20E4EEF}" dt="2025-04-28T07:37:08.947" v="349" actId="478"/>
          <ac:cxnSpMkLst>
            <pc:docMk/>
            <pc:sldMk cId="1700792245" sldId="303"/>
            <ac:cxnSpMk id="52" creationId="{75E77A73-86EE-1466-163D-C809EE8E7750}"/>
          </ac:cxnSpMkLst>
        </pc:cxnChg>
        <pc:cxnChg chg="add del mod">
          <ac:chgData name="Pieter-Jan De Buyck" userId="6368d0d7-feb2-4d51-87be-8b5f77a785ad" providerId="ADAL" clId="{A7A5CD2E-7AAA-43FA-BFAB-60A1F20E4EEF}" dt="2025-04-28T07:37:12.034" v="352" actId="478"/>
          <ac:cxnSpMkLst>
            <pc:docMk/>
            <pc:sldMk cId="1700792245" sldId="303"/>
            <ac:cxnSpMk id="56" creationId="{3D80FD82-A220-B9BF-D5B1-1237E1F33DEA}"/>
          </ac:cxnSpMkLst>
        </pc:cxnChg>
        <pc:cxnChg chg="add del mod">
          <ac:chgData name="Pieter-Jan De Buyck" userId="6368d0d7-feb2-4d51-87be-8b5f77a785ad" providerId="ADAL" clId="{A7A5CD2E-7AAA-43FA-BFAB-60A1F20E4EEF}" dt="2025-04-28T07:37:03.676" v="342" actId="478"/>
          <ac:cxnSpMkLst>
            <pc:docMk/>
            <pc:sldMk cId="1700792245" sldId="303"/>
            <ac:cxnSpMk id="75" creationId="{B9D82160-C966-97EB-74D1-AF0478C5F425}"/>
          </ac:cxnSpMkLst>
        </pc:cxnChg>
        <pc:cxnChg chg="add del mod">
          <ac:chgData name="Pieter-Jan De Buyck" userId="6368d0d7-feb2-4d51-87be-8b5f77a785ad" providerId="ADAL" clId="{A7A5CD2E-7AAA-43FA-BFAB-60A1F20E4EEF}" dt="2025-04-28T07:37:05.770" v="345" actId="478"/>
          <ac:cxnSpMkLst>
            <pc:docMk/>
            <pc:sldMk cId="1700792245" sldId="303"/>
            <ac:cxnSpMk id="76" creationId="{7A8BE598-41D1-B20A-0FEA-4CB4FDBF6BB6}"/>
          </ac:cxnSpMkLst>
        </pc:cxnChg>
        <pc:cxnChg chg="add mod">
          <ac:chgData name="Pieter-Jan De Buyck" userId="6368d0d7-feb2-4d51-87be-8b5f77a785ad" providerId="ADAL" clId="{A7A5CD2E-7AAA-43FA-BFAB-60A1F20E4EEF}" dt="2025-04-28T17:31:40.016" v="2225"/>
          <ac:cxnSpMkLst>
            <pc:docMk/>
            <pc:sldMk cId="1700792245" sldId="303"/>
            <ac:cxnSpMk id="76" creationId="{AF4B6AF9-97D7-2036-953A-434584A55EEA}"/>
          </ac:cxnSpMkLst>
        </pc:cxnChg>
        <pc:cxnChg chg="add mod">
          <ac:chgData name="Pieter-Jan De Buyck" userId="6368d0d7-feb2-4d51-87be-8b5f77a785ad" providerId="ADAL" clId="{A7A5CD2E-7AAA-43FA-BFAB-60A1F20E4EEF}" dt="2025-04-28T17:31:40.016" v="2225"/>
          <ac:cxnSpMkLst>
            <pc:docMk/>
            <pc:sldMk cId="1700792245" sldId="303"/>
            <ac:cxnSpMk id="80" creationId="{1D2FEFF0-9607-C01A-AED8-B4CEF538D5BE}"/>
          </ac:cxnSpMkLst>
        </pc:cxnChg>
        <pc:cxnChg chg="add del mod">
          <ac:chgData name="Pieter-Jan De Buyck" userId="6368d0d7-feb2-4d51-87be-8b5f77a785ad" providerId="ADAL" clId="{A7A5CD2E-7AAA-43FA-BFAB-60A1F20E4EEF}" dt="2025-04-28T07:37:02.762" v="341" actId="478"/>
          <ac:cxnSpMkLst>
            <pc:docMk/>
            <pc:sldMk cId="1700792245" sldId="303"/>
            <ac:cxnSpMk id="82" creationId="{6D460703-676D-BA8A-9016-61BE664F22E0}"/>
          </ac:cxnSpMkLst>
        </pc:cxnChg>
        <pc:cxnChg chg="add mod">
          <ac:chgData name="Pieter-Jan De Buyck" userId="6368d0d7-feb2-4d51-87be-8b5f77a785ad" providerId="ADAL" clId="{A7A5CD2E-7AAA-43FA-BFAB-60A1F20E4EEF}" dt="2025-04-28T17:31:40.016" v="2225"/>
          <ac:cxnSpMkLst>
            <pc:docMk/>
            <pc:sldMk cId="1700792245" sldId="303"/>
            <ac:cxnSpMk id="82" creationId="{BCA7D037-0091-0777-0853-17821D82552B}"/>
          </ac:cxnSpMkLst>
        </pc:cxnChg>
        <pc:cxnChg chg="add del mod">
          <ac:chgData name="Pieter-Jan De Buyck" userId="6368d0d7-feb2-4d51-87be-8b5f77a785ad" providerId="ADAL" clId="{A7A5CD2E-7AAA-43FA-BFAB-60A1F20E4EEF}" dt="2025-04-28T07:37:07.860" v="348" actId="478"/>
          <ac:cxnSpMkLst>
            <pc:docMk/>
            <pc:sldMk cId="1700792245" sldId="303"/>
            <ac:cxnSpMk id="87" creationId="{E2D90BAE-6D1C-0C0C-8D0E-B23CC76E4124}"/>
          </ac:cxnSpMkLst>
        </pc:cxnChg>
      </pc:sldChg>
      <pc:sldChg chg="addSp delSp modSp add mod ord modTransition delAnim modAnim">
        <pc:chgData name="Pieter-Jan De Buyck" userId="6368d0d7-feb2-4d51-87be-8b5f77a785ad" providerId="ADAL" clId="{A7A5CD2E-7AAA-43FA-BFAB-60A1F20E4EEF}" dt="2025-04-29T06:12:31.736" v="3329" actId="20577"/>
        <pc:sldMkLst>
          <pc:docMk/>
          <pc:sldMk cId="801435511" sldId="304"/>
        </pc:sldMkLst>
        <pc:spChg chg="del">
          <ac:chgData name="Pieter-Jan De Buyck" userId="6368d0d7-feb2-4d51-87be-8b5f77a785ad" providerId="ADAL" clId="{A7A5CD2E-7AAA-43FA-BFAB-60A1F20E4EEF}" dt="2025-04-28T07:45:52.234" v="745" actId="478"/>
          <ac:spMkLst>
            <pc:docMk/>
            <pc:sldMk cId="801435511" sldId="304"/>
            <ac:spMk id="2" creationId="{45FFFF92-225F-1CFB-AD5C-B697DE15838D}"/>
          </ac:spMkLst>
        </pc:spChg>
        <pc:spChg chg="del">
          <ac:chgData name="Pieter-Jan De Buyck" userId="6368d0d7-feb2-4d51-87be-8b5f77a785ad" providerId="ADAL" clId="{A7A5CD2E-7AAA-43FA-BFAB-60A1F20E4EEF}" dt="2025-04-28T07:45:49.652" v="743" actId="478"/>
          <ac:spMkLst>
            <pc:docMk/>
            <pc:sldMk cId="801435511" sldId="304"/>
            <ac:spMk id="3" creationId="{BAA4A94A-3E6F-969F-2FE4-DC8580EFF151}"/>
          </ac:spMkLst>
        </pc:spChg>
        <pc:spChg chg="add mod">
          <ac:chgData name="Pieter-Jan De Buyck" userId="6368d0d7-feb2-4d51-87be-8b5f77a785ad" providerId="ADAL" clId="{A7A5CD2E-7AAA-43FA-BFAB-60A1F20E4EEF}" dt="2025-04-28T17:29:52.242" v="2180"/>
          <ac:spMkLst>
            <pc:docMk/>
            <pc:sldMk cId="801435511" sldId="304"/>
            <ac:spMk id="3" creationId="{D2BD3A74-3E51-91A2-201A-810D33FDBB23}"/>
          </ac:spMkLst>
        </pc:spChg>
        <pc:spChg chg="add mod">
          <ac:chgData name="Pieter-Jan De Buyck" userId="6368d0d7-feb2-4d51-87be-8b5f77a785ad" providerId="ADAL" clId="{A7A5CD2E-7AAA-43FA-BFAB-60A1F20E4EEF}" dt="2025-04-28T17:29:52.242" v="2180"/>
          <ac:spMkLst>
            <pc:docMk/>
            <pc:sldMk cId="801435511" sldId="304"/>
            <ac:spMk id="4" creationId="{D98DFE25-220B-3747-F9F5-81B8DBEBC428}"/>
          </ac:spMkLst>
        </pc:spChg>
        <pc:spChg chg="del">
          <ac:chgData name="Pieter-Jan De Buyck" userId="6368d0d7-feb2-4d51-87be-8b5f77a785ad" providerId="ADAL" clId="{A7A5CD2E-7AAA-43FA-BFAB-60A1F20E4EEF}" dt="2025-04-28T07:43:38.513" v="710" actId="478"/>
          <ac:spMkLst>
            <pc:docMk/>
            <pc:sldMk cId="801435511" sldId="304"/>
            <ac:spMk id="4" creationId="{F6068F11-6105-FF24-C6F1-0CBAA653798C}"/>
          </ac:spMkLst>
        </pc:spChg>
        <pc:spChg chg="add mod">
          <ac:chgData name="Pieter-Jan De Buyck" userId="6368d0d7-feb2-4d51-87be-8b5f77a785ad" providerId="ADAL" clId="{A7A5CD2E-7AAA-43FA-BFAB-60A1F20E4EEF}" dt="2025-04-29T06:12:31.736" v="3329" actId="20577"/>
          <ac:spMkLst>
            <pc:docMk/>
            <pc:sldMk cId="801435511" sldId="304"/>
            <ac:spMk id="5" creationId="{6A935908-3398-9488-CFB2-9893901ED000}"/>
          </ac:spMkLst>
        </pc:spChg>
        <pc:spChg chg="add mod">
          <ac:chgData name="Pieter-Jan De Buyck" userId="6368d0d7-feb2-4d51-87be-8b5f77a785ad" providerId="ADAL" clId="{A7A5CD2E-7AAA-43FA-BFAB-60A1F20E4EEF}" dt="2025-04-28T17:29:52.242" v="2180"/>
          <ac:spMkLst>
            <pc:docMk/>
            <pc:sldMk cId="801435511" sldId="304"/>
            <ac:spMk id="6" creationId="{7C822B0B-E473-DEF5-A7F0-85A98E53E0E7}"/>
          </ac:spMkLst>
        </pc:spChg>
        <pc:spChg chg="del">
          <ac:chgData name="Pieter-Jan De Buyck" userId="6368d0d7-feb2-4d51-87be-8b5f77a785ad" providerId="ADAL" clId="{A7A5CD2E-7AAA-43FA-BFAB-60A1F20E4EEF}" dt="2025-04-28T07:43:39.738" v="711" actId="478"/>
          <ac:spMkLst>
            <pc:docMk/>
            <pc:sldMk cId="801435511" sldId="304"/>
            <ac:spMk id="6" creationId="{FD4AD4A8-4BCA-9AC8-E828-04E3FB845253}"/>
          </ac:spMkLst>
        </pc:spChg>
        <pc:spChg chg="add mod">
          <ac:chgData name="Pieter-Jan De Buyck" userId="6368d0d7-feb2-4d51-87be-8b5f77a785ad" providerId="ADAL" clId="{A7A5CD2E-7AAA-43FA-BFAB-60A1F20E4EEF}" dt="2025-04-28T17:29:52.242" v="2180"/>
          <ac:spMkLst>
            <pc:docMk/>
            <pc:sldMk cId="801435511" sldId="304"/>
            <ac:spMk id="7" creationId="{9C5AF09F-9840-CADD-6BBE-6C6A65CFB2EE}"/>
          </ac:spMkLst>
        </pc:spChg>
        <pc:spChg chg="del">
          <ac:chgData name="Pieter-Jan De Buyck" userId="6368d0d7-feb2-4d51-87be-8b5f77a785ad" providerId="ADAL" clId="{A7A5CD2E-7AAA-43FA-BFAB-60A1F20E4EEF}" dt="2025-04-28T07:43:40.987" v="712" actId="478"/>
          <ac:spMkLst>
            <pc:docMk/>
            <pc:sldMk cId="801435511" sldId="304"/>
            <ac:spMk id="7" creationId="{D7EADD49-371A-F8DC-9B8C-11C1930C232A}"/>
          </ac:spMkLst>
        </pc:spChg>
        <pc:spChg chg="del">
          <ac:chgData name="Pieter-Jan De Buyck" userId="6368d0d7-feb2-4d51-87be-8b5f77a785ad" providerId="ADAL" clId="{A7A5CD2E-7AAA-43FA-BFAB-60A1F20E4EEF}" dt="2025-04-28T07:43:42.130" v="713" actId="478"/>
          <ac:spMkLst>
            <pc:docMk/>
            <pc:sldMk cId="801435511" sldId="304"/>
            <ac:spMk id="8" creationId="{6CFF83DB-BEC6-4618-CB4F-ECFFCFB5A115}"/>
          </ac:spMkLst>
        </pc:spChg>
        <pc:spChg chg="add mod">
          <ac:chgData name="Pieter-Jan De Buyck" userId="6368d0d7-feb2-4d51-87be-8b5f77a785ad" providerId="ADAL" clId="{A7A5CD2E-7AAA-43FA-BFAB-60A1F20E4EEF}" dt="2025-04-28T17:29:52.242" v="2180"/>
          <ac:spMkLst>
            <pc:docMk/>
            <pc:sldMk cId="801435511" sldId="304"/>
            <ac:spMk id="9" creationId="{816E291D-CB27-9229-9119-AFBBD1B73EA9}"/>
          </ac:spMkLst>
        </pc:spChg>
        <pc:spChg chg="del">
          <ac:chgData name="Pieter-Jan De Buyck" userId="6368d0d7-feb2-4d51-87be-8b5f77a785ad" providerId="ADAL" clId="{A7A5CD2E-7AAA-43FA-BFAB-60A1F20E4EEF}" dt="2025-04-28T07:45:51.138" v="744" actId="478"/>
          <ac:spMkLst>
            <pc:docMk/>
            <pc:sldMk cId="801435511" sldId="304"/>
            <ac:spMk id="9" creationId="{F0D4DCDB-1CC0-C88B-3BDB-B85D743ADB2A}"/>
          </ac:spMkLst>
        </pc:spChg>
        <pc:spChg chg="add mod">
          <ac:chgData name="Pieter-Jan De Buyck" userId="6368d0d7-feb2-4d51-87be-8b5f77a785ad" providerId="ADAL" clId="{A7A5CD2E-7AAA-43FA-BFAB-60A1F20E4EEF}" dt="2025-04-28T17:29:52.242" v="2180"/>
          <ac:spMkLst>
            <pc:docMk/>
            <pc:sldMk cId="801435511" sldId="304"/>
            <ac:spMk id="10" creationId="{6E8A6A8F-6298-BCE8-5076-ED8742B85AD8}"/>
          </ac:spMkLst>
        </pc:spChg>
        <pc:spChg chg="del">
          <ac:chgData name="Pieter-Jan De Buyck" userId="6368d0d7-feb2-4d51-87be-8b5f77a785ad" providerId="ADAL" clId="{A7A5CD2E-7AAA-43FA-BFAB-60A1F20E4EEF}" dt="2025-04-28T07:43:43.238" v="714" actId="478"/>
          <ac:spMkLst>
            <pc:docMk/>
            <pc:sldMk cId="801435511" sldId="304"/>
            <ac:spMk id="10" creationId="{BA5B58EE-D1BB-08E0-7711-F3A2486221C0}"/>
          </ac:spMkLst>
        </pc:spChg>
        <pc:spChg chg="del">
          <ac:chgData name="Pieter-Jan De Buyck" userId="6368d0d7-feb2-4d51-87be-8b5f77a785ad" providerId="ADAL" clId="{A7A5CD2E-7AAA-43FA-BFAB-60A1F20E4EEF}" dt="2025-04-28T07:43:44.008" v="715" actId="478"/>
          <ac:spMkLst>
            <pc:docMk/>
            <pc:sldMk cId="801435511" sldId="304"/>
            <ac:spMk id="11" creationId="{E74D0698-B101-7E86-4AF2-8E7C5BE91DB9}"/>
          </ac:spMkLst>
        </pc:spChg>
        <pc:spChg chg="add mod">
          <ac:chgData name="Pieter-Jan De Buyck" userId="6368d0d7-feb2-4d51-87be-8b5f77a785ad" providerId="ADAL" clId="{A7A5CD2E-7AAA-43FA-BFAB-60A1F20E4EEF}" dt="2025-04-28T17:29:52.242" v="2180"/>
          <ac:spMkLst>
            <pc:docMk/>
            <pc:sldMk cId="801435511" sldId="304"/>
            <ac:spMk id="13" creationId="{682D931B-9C58-8114-2939-6B8CF80E0685}"/>
          </ac:spMkLst>
        </pc:spChg>
        <pc:spChg chg="del">
          <ac:chgData name="Pieter-Jan De Buyck" userId="6368d0d7-feb2-4d51-87be-8b5f77a785ad" providerId="ADAL" clId="{A7A5CD2E-7AAA-43FA-BFAB-60A1F20E4EEF}" dt="2025-04-28T07:43:45.198" v="716" actId="478"/>
          <ac:spMkLst>
            <pc:docMk/>
            <pc:sldMk cId="801435511" sldId="304"/>
            <ac:spMk id="13" creationId="{BE28390B-0766-A42C-D740-135954DD8E3C}"/>
          </ac:spMkLst>
        </pc:spChg>
        <pc:spChg chg="add del">
          <ac:chgData name="Pieter-Jan De Buyck" userId="6368d0d7-feb2-4d51-87be-8b5f77a785ad" providerId="ADAL" clId="{A7A5CD2E-7AAA-43FA-BFAB-60A1F20E4EEF}" dt="2025-04-28T17:32:17.278" v="2229" actId="478"/>
          <ac:spMkLst>
            <pc:docMk/>
            <pc:sldMk cId="801435511" sldId="304"/>
            <ac:spMk id="16" creationId="{23692DF3-0DBA-9B0D-F6D9-B06653F1CD24}"/>
          </ac:spMkLst>
        </pc:spChg>
        <pc:spChg chg="del">
          <ac:chgData name="Pieter-Jan De Buyck" userId="6368d0d7-feb2-4d51-87be-8b5f77a785ad" providerId="ADAL" clId="{A7A5CD2E-7AAA-43FA-BFAB-60A1F20E4EEF}" dt="2025-04-28T07:45:18.281" v="726" actId="478"/>
          <ac:spMkLst>
            <pc:docMk/>
            <pc:sldMk cId="801435511" sldId="304"/>
            <ac:spMk id="19" creationId="{042824E5-DFC3-754F-CE0E-D368EF3EEA99}"/>
          </ac:spMkLst>
        </pc:spChg>
        <pc:spChg chg="add mod">
          <ac:chgData name="Pieter-Jan De Buyck" userId="6368d0d7-feb2-4d51-87be-8b5f77a785ad" providerId="ADAL" clId="{A7A5CD2E-7AAA-43FA-BFAB-60A1F20E4EEF}" dt="2025-04-28T17:32:29.267" v="2241"/>
          <ac:spMkLst>
            <pc:docMk/>
            <pc:sldMk cId="801435511" sldId="304"/>
            <ac:spMk id="19" creationId="{C43F18AB-0588-5817-5F5F-F216958FD358}"/>
          </ac:spMkLst>
        </pc:spChg>
        <pc:spChg chg="add del">
          <ac:chgData name="Pieter-Jan De Buyck" userId="6368d0d7-feb2-4d51-87be-8b5f77a785ad" providerId="ADAL" clId="{A7A5CD2E-7AAA-43FA-BFAB-60A1F20E4EEF}" dt="2025-04-28T17:32:24.036" v="2235" actId="478"/>
          <ac:spMkLst>
            <pc:docMk/>
            <pc:sldMk cId="801435511" sldId="304"/>
            <ac:spMk id="21" creationId="{74FC85BD-EB89-F824-6415-727BC4199D22}"/>
          </ac:spMkLst>
        </pc:spChg>
        <pc:spChg chg="add mod">
          <ac:chgData name="Pieter-Jan De Buyck" userId="6368d0d7-feb2-4d51-87be-8b5f77a785ad" providerId="ADAL" clId="{A7A5CD2E-7AAA-43FA-BFAB-60A1F20E4EEF}" dt="2025-04-28T17:32:29.267" v="2241"/>
          <ac:spMkLst>
            <pc:docMk/>
            <pc:sldMk cId="801435511" sldId="304"/>
            <ac:spMk id="22" creationId="{A3DBBF7C-2BDF-848B-2307-4DF36269298F}"/>
          </ac:spMkLst>
        </pc:spChg>
        <pc:spChg chg="add mod">
          <ac:chgData name="Pieter-Jan De Buyck" userId="6368d0d7-feb2-4d51-87be-8b5f77a785ad" providerId="ADAL" clId="{A7A5CD2E-7AAA-43FA-BFAB-60A1F20E4EEF}" dt="2025-04-28T17:32:29.267" v="2241"/>
          <ac:spMkLst>
            <pc:docMk/>
            <pc:sldMk cId="801435511" sldId="304"/>
            <ac:spMk id="24" creationId="{A685D56F-3A0D-E52D-157D-D47C28E5D948}"/>
          </ac:spMkLst>
        </pc:spChg>
        <pc:spChg chg="add del">
          <ac:chgData name="Pieter-Jan De Buyck" userId="6368d0d7-feb2-4d51-87be-8b5f77a785ad" providerId="ADAL" clId="{A7A5CD2E-7AAA-43FA-BFAB-60A1F20E4EEF}" dt="2025-04-28T17:32:28.268" v="2240" actId="478"/>
          <ac:spMkLst>
            <pc:docMk/>
            <pc:sldMk cId="801435511" sldId="304"/>
            <ac:spMk id="25" creationId="{1FFEC3D9-EAD0-B6A2-1F10-576265754E78}"/>
          </ac:spMkLst>
        </pc:spChg>
        <pc:spChg chg="add mod">
          <ac:chgData name="Pieter-Jan De Buyck" userId="6368d0d7-feb2-4d51-87be-8b5f77a785ad" providerId="ADAL" clId="{A7A5CD2E-7AAA-43FA-BFAB-60A1F20E4EEF}" dt="2025-04-28T17:32:29.267" v="2241"/>
          <ac:spMkLst>
            <pc:docMk/>
            <pc:sldMk cId="801435511" sldId="304"/>
            <ac:spMk id="27" creationId="{708DB9FF-8EAB-A808-DF15-E7A24D84D287}"/>
          </ac:spMkLst>
        </pc:spChg>
        <pc:spChg chg="add del">
          <ac:chgData name="Pieter-Jan De Buyck" userId="6368d0d7-feb2-4d51-87be-8b5f77a785ad" providerId="ADAL" clId="{A7A5CD2E-7AAA-43FA-BFAB-60A1F20E4EEF}" dt="2025-04-28T17:32:19.518" v="2231" actId="478"/>
          <ac:spMkLst>
            <pc:docMk/>
            <pc:sldMk cId="801435511" sldId="304"/>
            <ac:spMk id="28" creationId="{2836330E-04E0-8EB1-7E77-EAA13351C299}"/>
          </ac:spMkLst>
        </pc:spChg>
        <pc:spChg chg="add mod">
          <ac:chgData name="Pieter-Jan De Buyck" userId="6368d0d7-feb2-4d51-87be-8b5f77a785ad" providerId="ADAL" clId="{A7A5CD2E-7AAA-43FA-BFAB-60A1F20E4EEF}" dt="2025-04-28T17:32:29.267" v="2241"/>
          <ac:spMkLst>
            <pc:docMk/>
            <pc:sldMk cId="801435511" sldId="304"/>
            <ac:spMk id="30" creationId="{5D882F8A-88C3-B6F1-182F-B202A6F0A909}"/>
          </ac:spMkLst>
        </pc:spChg>
        <pc:spChg chg="add mod">
          <ac:chgData name="Pieter-Jan De Buyck" userId="6368d0d7-feb2-4d51-87be-8b5f77a785ad" providerId="ADAL" clId="{A7A5CD2E-7AAA-43FA-BFAB-60A1F20E4EEF}" dt="2025-04-28T17:32:29.267" v="2241"/>
          <ac:spMkLst>
            <pc:docMk/>
            <pc:sldMk cId="801435511" sldId="304"/>
            <ac:spMk id="31" creationId="{C97E7AD1-81AB-B1F9-CD85-90F630930B9A}"/>
          </ac:spMkLst>
        </pc:spChg>
        <pc:spChg chg="add mod">
          <ac:chgData name="Pieter-Jan De Buyck" userId="6368d0d7-feb2-4d51-87be-8b5f77a785ad" providerId="ADAL" clId="{A7A5CD2E-7AAA-43FA-BFAB-60A1F20E4EEF}" dt="2025-04-28T17:32:29.267" v="2241"/>
          <ac:spMkLst>
            <pc:docMk/>
            <pc:sldMk cId="801435511" sldId="304"/>
            <ac:spMk id="33" creationId="{BA89424F-D24F-FCDE-72EC-E83851868EF1}"/>
          </ac:spMkLst>
        </pc:spChg>
        <pc:spChg chg="add del">
          <ac:chgData name="Pieter-Jan De Buyck" userId="6368d0d7-feb2-4d51-87be-8b5f77a785ad" providerId="ADAL" clId="{A7A5CD2E-7AAA-43FA-BFAB-60A1F20E4EEF}" dt="2025-04-28T17:32:26.557" v="2238" actId="478"/>
          <ac:spMkLst>
            <pc:docMk/>
            <pc:sldMk cId="801435511" sldId="304"/>
            <ac:spMk id="38" creationId="{297FD848-29CF-85FD-3FF1-FDA6A2F5942D}"/>
          </ac:spMkLst>
        </pc:spChg>
        <pc:spChg chg="add del">
          <ac:chgData name="Pieter-Jan De Buyck" userId="6368d0d7-feb2-4d51-87be-8b5f77a785ad" providerId="ADAL" clId="{A7A5CD2E-7AAA-43FA-BFAB-60A1F20E4EEF}" dt="2025-04-28T17:32:24.583" v="2236" actId="478"/>
          <ac:spMkLst>
            <pc:docMk/>
            <pc:sldMk cId="801435511" sldId="304"/>
            <ac:spMk id="40" creationId="{71A83EC4-176B-9341-E289-157F5321A325}"/>
          </ac:spMkLst>
        </pc:spChg>
        <pc:spChg chg="add del">
          <ac:chgData name="Pieter-Jan De Buyck" userId="6368d0d7-feb2-4d51-87be-8b5f77a785ad" providerId="ADAL" clId="{A7A5CD2E-7AAA-43FA-BFAB-60A1F20E4EEF}" dt="2025-04-28T17:32:20.214" v="2232" actId="478"/>
          <ac:spMkLst>
            <pc:docMk/>
            <pc:sldMk cId="801435511" sldId="304"/>
            <ac:spMk id="41" creationId="{195A2EC4-6A3D-1129-B5EE-7C5778E0BEB9}"/>
          </ac:spMkLst>
        </pc:spChg>
        <pc:spChg chg="del">
          <ac:chgData name="Pieter-Jan De Buyck" userId="6368d0d7-feb2-4d51-87be-8b5f77a785ad" providerId="ADAL" clId="{A7A5CD2E-7AAA-43FA-BFAB-60A1F20E4EEF}" dt="2025-04-28T07:45:20.772" v="728" actId="478"/>
          <ac:spMkLst>
            <pc:docMk/>
            <pc:sldMk cId="801435511" sldId="304"/>
            <ac:spMk id="42" creationId="{5D76E450-7898-DB82-4B48-943F44F1C876}"/>
          </ac:spMkLst>
        </pc:spChg>
        <pc:spChg chg="del">
          <ac:chgData name="Pieter-Jan De Buyck" userId="6368d0d7-feb2-4d51-87be-8b5f77a785ad" providerId="ADAL" clId="{A7A5CD2E-7AAA-43FA-BFAB-60A1F20E4EEF}" dt="2025-04-28T07:45:24.421" v="729" actId="478"/>
          <ac:spMkLst>
            <pc:docMk/>
            <pc:sldMk cId="801435511" sldId="304"/>
            <ac:spMk id="43" creationId="{F96CE151-B22E-BAFD-C75C-69E7D8270A45}"/>
          </ac:spMkLst>
        </pc:spChg>
        <pc:spChg chg="del">
          <ac:chgData name="Pieter-Jan De Buyck" userId="6368d0d7-feb2-4d51-87be-8b5f77a785ad" providerId="ADAL" clId="{A7A5CD2E-7AAA-43FA-BFAB-60A1F20E4EEF}" dt="2025-04-28T07:45:27.058" v="731" actId="478"/>
          <ac:spMkLst>
            <pc:docMk/>
            <pc:sldMk cId="801435511" sldId="304"/>
            <ac:spMk id="45" creationId="{7F2AAE2D-8C89-B2DB-F6DE-7C8D2F168B7E}"/>
          </ac:spMkLst>
        </pc:spChg>
        <pc:spChg chg="del">
          <ac:chgData name="Pieter-Jan De Buyck" userId="6368d0d7-feb2-4d51-87be-8b5f77a785ad" providerId="ADAL" clId="{A7A5CD2E-7AAA-43FA-BFAB-60A1F20E4EEF}" dt="2025-04-28T07:45:44.727" v="738" actId="478"/>
          <ac:spMkLst>
            <pc:docMk/>
            <pc:sldMk cId="801435511" sldId="304"/>
            <ac:spMk id="46" creationId="{8FB94F56-A0E0-7904-A2F5-483086A6D66D}"/>
          </ac:spMkLst>
        </pc:spChg>
        <pc:spChg chg="del">
          <ac:chgData name="Pieter-Jan De Buyck" userId="6368d0d7-feb2-4d51-87be-8b5f77a785ad" providerId="ADAL" clId="{A7A5CD2E-7AAA-43FA-BFAB-60A1F20E4EEF}" dt="2025-04-28T07:45:48.682" v="742" actId="478"/>
          <ac:spMkLst>
            <pc:docMk/>
            <pc:sldMk cId="801435511" sldId="304"/>
            <ac:spMk id="50" creationId="{BC0E745F-5139-DE20-9C02-9EACCF690A86}"/>
          </ac:spMkLst>
        </pc:spChg>
        <pc:spChg chg="del">
          <ac:chgData name="Pieter-Jan De Buyck" userId="6368d0d7-feb2-4d51-87be-8b5f77a785ad" providerId="ADAL" clId="{A7A5CD2E-7AAA-43FA-BFAB-60A1F20E4EEF}" dt="2025-04-28T07:45:43.772" v="737" actId="478"/>
          <ac:spMkLst>
            <pc:docMk/>
            <pc:sldMk cId="801435511" sldId="304"/>
            <ac:spMk id="86" creationId="{41D1ABBB-5FF6-8F17-CEAB-F77CC3894B3D}"/>
          </ac:spMkLst>
        </pc:spChg>
        <pc:picChg chg="del">
          <ac:chgData name="Pieter-Jan De Buyck" userId="6368d0d7-feb2-4d51-87be-8b5f77a785ad" providerId="ADAL" clId="{A7A5CD2E-7AAA-43FA-BFAB-60A1F20E4EEF}" dt="2025-04-28T07:45:12.373" v="725" actId="478"/>
          <ac:picMkLst>
            <pc:docMk/>
            <pc:sldMk cId="801435511" sldId="304"/>
            <ac:picMk id="105" creationId="{C51E97C1-BF21-9432-C06C-BEF0FE47CA3F}"/>
          </ac:picMkLst>
        </pc:picChg>
        <pc:cxnChg chg="add mod">
          <ac:chgData name="Pieter-Jan De Buyck" userId="6368d0d7-feb2-4d51-87be-8b5f77a785ad" providerId="ADAL" clId="{A7A5CD2E-7AAA-43FA-BFAB-60A1F20E4EEF}" dt="2025-04-28T17:29:52.242" v="2180"/>
          <ac:cxnSpMkLst>
            <pc:docMk/>
            <pc:sldMk cId="801435511" sldId="304"/>
            <ac:cxnSpMk id="2" creationId="{97C42EE0-0C22-0708-A35C-C30D87195CAF}"/>
          </ac:cxnSpMkLst>
        </pc:cxnChg>
        <pc:cxnChg chg="add mod">
          <ac:chgData name="Pieter-Jan De Buyck" userId="6368d0d7-feb2-4d51-87be-8b5f77a785ad" providerId="ADAL" clId="{A7A5CD2E-7AAA-43FA-BFAB-60A1F20E4EEF}" dt="2025-04-28T17:29:52.242" v="2180"/>
          <ac:cxnSpMkLst>
            <pc:docMk/>
            <pc:sldMk cId="801435511" sldId="304"/>
            <ac:cxnSpMk id="8" creationId="{F00682D8-AA05-6D3A-7B9B-68A9CB750814}"/>
          </ac:cxnSpMkLst>
        </pc:cxnChg>
        <pc:cxnChg chg="add mod">
          <ac:chgData name="Pieter-Jan De Buyck" userId="6368d0d7-feb2-4d51-87be-8b5f77a785ad" providerId="ADAL" clId="{A7A5CD2E-7AAA-43FA-BFAB-60A1F20E4EEF}" dt="2025-04-28T17:29:52.242" v="2180"/>
          <ac:cxnSpMkLst>
            <pc:docMk/>
            <pc:sldMk cId="801435511" sldId="304"/>
            <ac:cxnSpMk id="11" creationId="{E26B156B-40BF-A091-44AE-A608921EC6A8}"/>
          </ac:cxnSpMkLst>
        </pc:cxnChg>
        <pc:cxnChg chg="del mod">
          <ac:chgData name="Pieter-Jan De Buyck" userId="6368d0d7-feb2-4d51-87be-8b5f77a785ad" providerId="ADAL" clId="{A7A5CD2E-7AAA-43FA-BFAB-60A1F20E4EEF}" dt="2025-04-28T07:45:19.629" v="727" actId="478"/>
          <ac:cxnSpMkLst>
            <pc:docMk/>
            <pc:sldMk cId="801435511" sldId="304"/>
            <ac:cxnSpMk id="14" creationId="{611D690F-47D2-2F15-68C4-1F956DB6EAB7}"/>
          </ac:cxnSpMkLst>
        </pc:cxnChg>
        <pc:cxnChg chg="add del mod">
          <ac:chgData name="Pieter-Jan De Buyck" userId="6368d0d7-feb2-4d51-87be-8b5f77a785ad" providerId="ADAL" clId="{A7A5CD2E-7AAA-43FA-BFAB-60A1F20E4EEF}" dt="2025-04-28T17:32:21.518" v="2233" actId="478"/>
          <ac:cxnSpMkLst>
            <pc:docMk/>
            <pc:sldMk cId="801435511" sldId="304"/>
            <ac:cxnSpMk id="15" creationId="{2C235416-F693-2DB1-B746-9E17652099E5}"/>
          </ac:cxnSpMkLst>
        </pc:cxnChg>
        <pc:cxnChg chg="add del mod">
          <ac:chgData name="Pieter-Jan De Buyck" userId="6368d0d7-feb2-4d51-87be-8b5f77a785ad" providerId="ADAL" clId="{A7A5CD2E-7AAA-43FA-BFAB-60A1F20E4EEF}" dt="2025-04-28T17:32:18.678" v="2230" actId="478"/>
          <ac:cxnSpMkLst>
            <pc:docMk/>
            <pc:sldMk cId="801435511" sldId="304"/>
            <ac:cxnSpMk id="17" creationId="{9C0AC564-53F2-F877-4FC5-B6C355C1F4BE}"/>
          </ac:cxnSpMkLst>
        </pc:cxnChg>
        <pc:cxnChg chg="add mod">
          <ac:chgData name="Pieter-Jan De Buyck" userId="6368d0d7-feb2-4d51-87be-8b5f77a785ad" providerId="ADAL" clId="{A7A5CD2E-7AAA-43FA-BFAB-60A1F20E4EEF}" dt="2025-04-28T17:32:29.267" v="2241"/>
          <ac:cxnSpMkLst>
            <pc:docMk/>
            <pc:sldMk cId="801435511" sldId="304"/>
            <ac:cxnSpMk id="18" creationId="{4F5033E2-B371-0E26-6A54-F29EF040B1D1}"/>
          </ac:cxnSpMkLst>
        </pc:cxnChg>
        <pc:cxnChg chg="add del mod">
          <ac:chgData name="Pieter-Jan De Buyck" userId="6368d0d7-feb2-4d51-87be-8b5f77a785ad" providerId="ADAL" clId="{A7A5CD2E-7AAA-43FA-BFAB-60A1F20E4EEF}" dt="2025-04-28T17:32:22.197" v="2234" actId="478"/>
          <ac:cxnSpMkLst>
            <pc:docMk/>
            <pc:sldMk cId="801435511" sldId="304"/>
            <ac:cxnSpMk id="20" creationId="{BEC52104-B483-F7B8-1265-4EFDC562D0D1}"/>
          </ac:cxnSpMkLst>
        </pc:cxnChg>
        <pc:cxnChg chg="add del mod">
          <ac:chgData name="Pieter-Jan De Buyck" userId="6368d0d7-feb2-4d51-87be-8b5f77a785ad" providerId="ADAL" clId="{A7A5CD2E-7AAA-43FA-BFAB-60A1F20E4EEF}" dt="2025-04-28T17:32:27.477" v="2239" actId="478"/>
          <ac:cxnSpMkLst>
            <pc:docMk/>
            <pc:sldMk cId="801435511" sldId="304"/>
            <ac:cxnSpMk id="23" creationId="{FF52C986-2DD6-9CC2-17CB-ECA499820AED}"/>
          </ac:cxnSpMkLst>
        </pc:cxnChg>
        <pc:cxnChg chg="add mod">
          <ac:chgData name="Pieter-Jan De Buyck" userId="6368d0d7-feb2-4d51-87be-8b5f77a785ad" providerId="ADAL" clId="{A7A5CD2E-7AAA-43FA-BFAB-60A1F20E4EEF}" dt="2025-04-28T17:32:29.267" v="2241"/>
          <ac:cxnSpMkLst>
            <pc:docMk/>
            <pc:sldMk cId="801435511" sldId="304"/>
            <ac:cxnSpMk id="26" creationId="{D91DBD59-04FF-A408-2E17-5AE1A856D4D2}"/>
          </ac:cxnSpMkLst>
        </pc:cxnChg>
        <pc:cxnChg chg="add mod">
          <ac:chgData name="Pieter-Jan De Buyck" userId="6368d0d7-feb2-4d51-87be-8b5f77a785ad" providerId="ADAL" clId="{A7A5CD2E-7AAA-43FA-BFAB-60A1F20E4EEF}" dt="2025-04-28T17:32:29.267" v="2241"/>
          <ac:cxnSpMkLst>
            <pc:docMk/>
            <pc:sldMk cId="801435511" sldId="304"/>
            <ac:cxnSpMk id="29" creationId="{00866C39-E755-9694-7363-8402BCB974F4}"/>
          </ac:cxnSpMkLst>
        </pc:cxnChg>
        <pc:cxnChg chg="add del mod">
          <ac:chgData name="Pieter-Jan De Buyck" userId="6368d0d7-feb2-4d51-87be-8b5f77a785ad" providerId="ADAL" clId="{A7A5CD2E-7AAA-43FA-BFAB-60A1F20E4EEF}" dt="2025-04-28T17:32:25.243" v="2237" actId="478"/>
          <ac:cxnSpMkLst>
            <pc:docMk/>
            <pc:sldMk cId="801435511" sldId="304"/>
            <ac:cxnSpMk id="36" creationId="{D187D6B4-53D5-D3B9-5B6D-C334E889B779}"/>
          </ac:cxnSpMkLst>
        </pc:cxnChg>
        <pc:cxnChg chg="del mod">
          <ac:chgData name="Pieter-Jan De Buyck" userId="6368d0d7-feb2-4d51-87be-8b5f77a785ad" providerId="ADAL" clId="{A7A5CD2E-7AAA-43FA-BFAB-60A1F20E4EEF}" dt="2025-04-28T07:45:25.092" v="730" actId="478"/>
          <ac:cxnSpMkLst>
            <pc:docMk/>
            <pc:sldMk cId="801435511" sldId="304"/>
            <ac:cxnSpMk id="44" creationId="{587BC7D5-832C-BE98-4327-CF5CC0B8625D}"/>
          </ac:cxnSpMkLst>
        </pc:cxnChg>
        <pc:cxnChg chg="del mod">
          <ac:chgData name="Pieter-Jan De Buyck" userId="6368d0d7-feb2-4d51-87be-8b5f77a785ad" providerId="ADAL" clId="{A7A5CD2E-7AAA-43FA-BFAB-60A1F20E4EEF}" dt="2025-04-28T07:45:46.208" v="740" actId="478"/>
          <ac:cxnSpMkLst>
            <pc:docMk/>
            <pc:sldMk cId="801435511" sldId="304"/>
            <ac:cxnSpMk id="52" creationId="{A414ED16-8840-2B83-8D44-C6D70EDFD9B4}"/>
          </ac:cxnSpMkLst>
        </pc:cxnChg>
        <pc:cxnChg chg="del mod">
          <ac:chgData name="Pieter-Jan De Buyck" userId="6368d0d7-feb2-4d51-87be-8b5f77a785ad" providerId="ADAL" clId="{A7A5CD2E-7AAA-43FA-BFAB-60A1F20E4EEF}" dt="2025-04-28T07:45:47.194" v="741" actId="478"/>
          <ac:cxnSpMkLst>
            <pc:docMk/>
            <pc:sldMk cId="801435511" sldId="304"/>
            <ac:cxnSpMk id="56" creationId="{F96AF070-FE65-F5DA-AC7D-3CEFE17C72A2}"/>
          </ac:cxnSpMkLst>
        </pc:cxnChg>
        <pc:cxnChg chg="del mod">
          <ac:chgData name="Pieter-Jan De Buyck" userId="6368d0d7-feb2-4d51-87be-8b5f77a785ad" providerId="ADAL" clId="{A7A5CD2E-7AAA-43FA-BFAB-60A1F20E4EEF}" dt="2025-04-28T07:45:11.552" v="724" actId="478"/>
          <ac:cxnSpMkLst>
            <pc:docMk/>
            <pc:sldMk cId="801435511" sldId="304"/>
            <ac:cxnSpMk id="76" creationId="{837730BE-C922-49BA-A2E2-BBA0DF6909C5}"/>
          </ac:cxnSpMkLst>
        </pc:cxnChg>
        <pc:cxnChg chg="del mod">
          <ac:chgData name="Pieter-Jan De Buyck" userId="6368d0d7-feb2-4d51-87be-8b5f77a785ad" providerId="ADAL" clId="{A7A5CD2E-7AAA-43FA-BFAB-60A1F20E4EEF}" dt="2025-04-28T07:45:45.492" v="739" actId="478"/>
          <ac:cxnSpMkLst>
            <pc:docMk/>
            <pc:sldMk cId="801435511" sldId="304"/>
            <ac:cxnSpMk id="87" creationId="{691BD1F5-4BA2-3FBF-CB86-BAEDC3A7AE91}"/>
          </ac:cxnSpMkLst>
        </pc:cxnChg>
      </pc:sldChg>
      <pc:sldChg chg="addSp delSp modSp add mod modTransition delAnim">
        <pc:chgData name="Pieter-Jan De Buyck" userId="6368d0d7-feb2-4d51-87be-8b5f77a785ad" providerId="ADAL" clId="{A7A5CD2E-7AAA-43FA-BFAB-60A1F20E4EEF}" dt="2025-04-28T18:13:53.177" v="3325"/>
        <pc:sldMkLst>
          <pc:docMk/>
          <pc:sldMk cId="465982820" sldId="305"/>
        </pc:sldMkLst>
        <pc:spChg chg="del">
          <ac:chgData name="Pieter-Jan De Buyck" userId="6368d0d7-feb2-4d51-87be-8b5f77a785ad" providerId="ADAL" clId="{A7A5CD2E-7AAA-43FA-BFAB-60A1F20E4EEF}" dt="2025-04-28T08:32:47.732" v="1294" actId="478"/>
          <ac:spMkLst>
            <pc:docMk/>
            <pc:sldMk cId="465982820" sldId="305"/>
            <ac:spMk id="2" creationId="{19D75498-B2DE-D871-E836-AFB39605EBD6}"/>
          </ac:spMkLst>
        </pc:spChg>
        <pc:spChg chg="del">
          <ac:chgData name="Pieter-Jan De Buyck" userId="6368d0d7-feb2-4d51-87be-8b5f77a785ad" providerId="ADAL" clId="{A7A5CD2E-7AAA-43FA-BFAB-60A1F20E4EEF}" dt="2025-04-28T08:32:46.190" v="1292" actId="478"/>
          <ac:spMkLst>
            <pc:docMk/>
            <pc:sldMk cId="465982820" sldId="305"/>
            <ac:spMk id="3" creationId="{8ACB6B6D-A417-D810-C803-BB193C05D972}"/>
          </ac:spMkLst>
        </pc:spChg>
        <pc:spChg chg="add mod">
          <ac:chgData name="Pieter-Jan De Buyck" userId="6368d0d7-feb2-4d51-87be-8b5f77a785ad" providerId="ADAL" clId="{A7A5CD2E-7AAA-43FA-BFAB-60A1F20E4EEF}" dt="2025-04-28T17:33:08.223" v="2254"/>
          <ac:spMkLst>
            <pc:docMk/>
            <pc:sldMk cId="465982820" sldId="305"/>
            <ac:spMk id="4" creationId="{9B55BC22-FE73-A38D-C1AC-7F7F341B618D}"/>
          </ac:spMkLst>
        </pc:spChg>
        <pc:spChg chg="del">
          <ac:chgData name="Pieter-Jan De Buyck" userId="6368d0d7-feb2-4d51-87be-8b5f77a785ad" providerId="ADAL" clId="{A7A5CD2E-7AAA-43FA-BFAB-60A1F20E4EEF}" dt="2025-04-28T08:32:38.780" v="1285" actId="478"/>
          <ac:spMkLst>
            <pc:docMk/>
            <pc:sldMk cId="465982820" sldId="305"/>
            <ac:spMk id="4" creationId="{C25502EB-9855-AF44-F17E-2C352B1F05A2}"/>
          </ac:spMkLst>
        </pc:spChg>
        <pc:spChg chg="add mod">
          <ac:chgData name="Pieter-Jan De Buyck" userId="6368d0d7-feb2-4d51-87be-8b5f77a785ad" providerId="ADAL" clId="{A7A5CD2E-7AAA-43FA-BFAB-60A1F20E4EEF}" dt="2025-04-28T17:33:08.223" v="2254"/>
          <ac:spMkLst>
            <pc:docMk/>
            <pc:sldMk cId="465982820" sldId="305"/>
            <ac:spMk id="5" creationId="{86C71853-066E-1BDD-1149-E507B7245162}"/>
          </ac:spMkLst>
        </pc:spChg>
        <pc:spChg chg="add mod">
          <ac:chgData name="Pieter-Jan De Buyck" userId="6368d0d7-feb2-4d51-87be-8b5f77a785ad" providerId="ADAL" clId="{A7A5CD2E-7AAA-43FA-BFAB-60A1F20E4EEF}" dt="2025-04-28T17:33:08.223" v="2254"/>
          <ac:spMkLst>
            <pc:docMk/>
            <pc:sldMk cId="465982820" sldId="305"/>
            <ac:spMk id="6" creationId="{0E00ECB4-667A-C772-9640-18B25C71C56D}"/>
          </ac:spMkLst>
        </pc:spChg>
        <pc:spChg chg="del">
          <ac:chgData name="Pieter-Jan De Buyck" userId="6368d0d7-feb2-4d51-87be-8b5f77a785ad" providerId="ADAL" clId="{A7A5CD2E-7AAA-43FA-BFAB-60A1F20E4EEF}" dt="2025-04-28T08:32:39.530" v="1286" actId="478"/>
          <ac:spMkLst>
            <pc:docMk/>
            <pc:sldMk cId="465982820" sldId="305"/>
            <ac:spMk id="6" creationId="{919AA55E-959C-0FB8-F238-63260A2F9CE3}"/>
          </ac:spMkLst>
        </pc:spChg>
        <pc:spChg chg="del">
          <ac:chgData name="Pieter-Jan De Buyck" userId="6368d0d7-feb2-4d51-87be-8b5f77a785ad" providerId="ADAL" clId="{A7A5CD2E-7AAA-43FA-BFAB-60A1F20E4EEF}" dt="2025-04-28T08:32:40.383" v="1287" actId="478"/>
          <ac:spMkLst>
            <pc:docMk/>
            <pc:sldMk cId="465982820" sldId="305"/>
            <ac:spMk id="7" creationId="{4F24E4D0-E5BA-AE77-8C13-795FA3F91DAA}"/>
          </ac:spMkLst>
        </pc:spChg>
        <pc:spChg chg="add mod">
          <ac:chgData name="Pieter-Jan De Buyck" userId="6368d0d7-feb2-4d51-87be-8b5f77a785ad" providerId="ADAL" clId="{A7A5CD2E-7AAA-43FA-BFAB-60A1F20E4EEF}" dt="2025-04-28T17:33:08.223" v="2254"/>
          <ac:spMkLst>
            <pc:docMk/>
            <pc:sldMk cId="465982820" sldId="305"/>
            <ac:spMk id="8" creationId="{3EDDC5E4-F7A6-D1C1-D52C-BF0641101ED9}"/>
          </ac:spMkLst>
        </pc:spChg>
        <pc:spChg chg="del">
          <ac:chgData name="Pieter-Jan De Buyck" userId="6368d0d7-feb2-4d51-87be-8b5f77a785ad" providerId="ADAL" clId="{A7A5CD2E-7AAA-43FA-BFAB-60A1F20E4EEF}" dt="2025-04-28T08:32:41.723" v="1288" actId="478"/>
          <ac:spMkLst>
            <pc:docMk/>
            <pc:sldMk cId="465982820" sldId="305"/>
            <ac:spMk id="8" creationId="{C154D920-A059-1E2F-1FD4-B9B0B77CBDE4}"/>
          </ac:spMkLst>
        </pc:spChg>
        <pc:spChg chg="del">
          <ac:chgData name="Pieter-Jan De Buyck" userId="6368d0d7-feb2-4d51-87be-8b5f77a785ad" providerId="ADAL" clId="{A7A5CD2E-7AAA-43FA-BFAB-60A1F20E4EEF}" dt="2025-04-28T08:32:46.824" v="1293" actId="478"/>
          <ac:spMkLst>
            <pc:docMk/>
            <pc:sldMk cId="465982820" sldId="305"/>
            <ac:spMk id="9" creationId="{01D17ED7-2923-7F84-A201-9005010D3E72}"/>
          </ac:spMkLst>
        </pc:spChg>
        <pc:spChg chg="del">
          <ac:chgData name="Pieter-Jan De Buyck" userId="6368d0d7-feb2-4d51-87be-8b5f77a785ad" providerId="ADAL" clId="{A7A5CD2E-7AAA-43FA-BFAB-60A1F20E4EEF}" dt="2025-04-28T08:32:42.861" v="1289" actId="478"/>
          <ac:spMkLst>
            <pc:docMk/>
            <pc:sldMk cId="465982820" sldId="305"/>
            <ac:spMk id="10" creationId="{5B5660D4-258E-2EC3-5EB1-3021FF5DEBCD}"/>
          </ac:spMkLst>
        </pc:spChg>
        <pc:spChg chg="add mod">
          <ac:chgData name="Pieter-Jan De Buyck" userId="6368d0d7-feb2-4d51-87be-8b5f77a785ad" providerId="ADAL" clId="{A7A5CD2E-7AAA-43FA-BFAB-60A1F20E4EEF}" dt="2025-04-28T17:33:08.223" v="2254"/>
          <ac:spMkLst>
            <pc:docMk/>
            <pc:sldMk cId="465982820" sldId="305"/>
            <ac:spMk id="10" creationId="{972BB5D9-DFCC-CBF3-646A-D5919F288DE0}"/>
          </ac:spMkLst>
        </pc:spChg>
        <pc:spChg chg="del">
          <ac:chgData name="Pieter-Jan De Buyck" userId="6368d0d7-feb2-4d51-87be-8b5f77a785ad" providerId="ADAL" clId="{A7A5CD2E-7AAA-43FA-BFAB-60A1F20E4EEF}" dt="2025-04-28T08:32:43.817" v="1290" actId="478"/>
          <ac:spMkLst>
            <pc:docMk/>
            <pc:sldMk cId="465982820" sldId="305"/>
            <ac:spMk id="11" creationId="{8EB7BAC3-6FF3-71F5-3ADE-045D07EDCA03}"/>
          </ac:spMkLst>
        </pc:spChg>
        <pc:spChg chg="add mod">
          <ac:chgData name="Pieter-Jan De Buyck" userId="6368d0d7-feb2-4d51-87be-8b5f77a785ad" providerId="ADAL" clId="{A7A5CD2E-7AAA-43FA-BFAB-60A1F20E4EEF}" dt="2025-04-28T17:33:08.223" v="2254"/>
          <ac:spMkLst>
            <pc:docMk/>
            <pc:sldMk cId="465982820" sldId="305"/>
            <ac:spMk id="11" creationId="{BBD63F67-A0E3-0EE0-32F7-0CE92ADAE51D}"/>
          </ac:spMkLst>
        </pc:spChg>
        <pc:spChg chg="del">
          <ac:chgData name="Pieter-Jan De Buyck" userId="6368d0d7-feb2-4d51-87be-8b5f77a785ad" providerId="ADAL" clId="{A7A5CD2E-7AAA-43FA-BFAB-60A1F20E4EEF}" dt="2025-04-28T08:32:44.855" v="1291" actId="478"/>
          <ac:spMkLst>
            <pc:docMk/>
            <pc:sldMk cId="465982820" sldId="305"/>
            <ac:spMk id="13" creationId="{6D76D24C-B2C4-C581-001F-9EFEB92B63C7}"/>
          </ac:spMkLst>
        </pc:spChg>
        <pc:spChg chg="del">
          <ac:chgData name="Pieter-Jan De Buyck" userId="6368d0d7-feb2-4d51-87be-8b5f77a785ad" providerId="ADAL" clId="{A7A5CD2E-7AAA-43FA-BFAB-60A1F20E4EEF}" dt="2025-04-28T17:32:58.537" v="2242" actId="478"/>
          <ac:spMkLst>
            <pc:docMk/>
            <pc:sldMk cId="465982820" sldId="305"/>
            <ac:spMk id="16" creationId="{F39454B7-A748-E573-3FE2-701036C38D60}"/>
          </ac:spMkLst>
        </pc:spChg>
        <pc:spChg chg="add mod">
          <ac:chgData name="Pieter-Jan De Buyck" userId="6368d0d7-feb2-4d51-87be-8b5f77a785ad" providerId="ADAL" clId="{A7A5CD2E-7AAA-43FA-BFAB-60A1F20E4EEF}" dt="2025-04-28T17:33:08.223" v="2254"/>
          <ac:spMkLst>
            <pc:docMk/>
            <pc:sldMk cId="465982820" sldId="305"/>
            <ac:spMk id="18" creationId="{19E0D818-DE8A-8618-5EB9-BAA799BFB12F}"/>
          </ac:spMkLst>
        </pc:spChg>
        <pc:spChg chg="del">
          <ac:chgData name="Pieter-Jan De Buyck" userId="6368d0d7-feb2-4d51-87be-8b5f77a785ad" providerId="ADAL" clId="{A7A5CD2E-7AAA-43FA-BFAB-60A1F20E4EEF}" dt="2025-04-28T17:33:02.776" v="2247" actId="478"/>
          <ac:spMkLst>
            <pc:docMk/>
            <pc:sldMk cId="465982820" sldId="305"/>
            <ac:spMk id="21" creationId="{85B6060B-5F49-5B49-D5D8-D37D0E0AE1DF}"/>
          </ac:spMkLst>
        </pc:spChg>
        <pc:spChg chg="del">
          <ac:chgData name="Pieter-Jan De Buyck" userId="6368d0d7-feb2-4d51-87be-8b5f77a785ad" providerId="ADAL" clId="{A7A5CD2E-7AAA-43FA-BFAB-60A1F20E4EEF}" dt="2025-04-28T17:33:07.334" v="2253" actId="478"/>
          <ac:spMkLst>
            <pc:docMk/>
            <pc:sldMk cId="465982820" sldId="305"/>
            <ac:spMk id="25" creationId="{2C241498-A1CB-E4A7-BA0D-EC33949616A6}"/>
          </ac:spMkLst>
        </pc:spChg>
        <pc:spChg chg="del">
          <ac:chgData name="Pieter-Jan De Buyck" userId="6368d0d7-feb2-4d51-87be-8b5f77a785ad" providerId="ADAL" clId="{A7A5CD2E-7AAA-43FA-BFAB-60A1F20E4EEF}" dt="2025-04-28T17:33:00.160" v="2244" actId="478"/>
          <ac:spMkLst>
            <pc:docMk/>
            <pc:sldMk cId="465982820" sldId="305"/>
            <ac:spMk id="28" creationId="{7C8A7E47-36CD-C8E9-E109-408E7C66D94E}"/>
          </ac:spMkLst>
        </pc:spChg>
        <pc:spChg chg="del">
          <ac:chgData name="Pieter-Jan De Buyck" userId="6368d0d7-feb2-4d51-87be-8b5f77a785ad" providerId="ADAL" clId="{A7A5CD2E-7AAA-43FA-BFAB-60A1F20E4EEF}" dt="2025-04-28T17:33:04.241" v="2249" actId="478"/>
          <ac:spMkLst>
            <pc:docMk/>
            <pc:sldMk cId="465982820" sldId="305"/>
            <ac:spMk id="38" creationId="{90BA2FEA-818E-2858-6833-5634FE4B291B}"/>
          </ac:spMkLst>
        </pc:spChg>
        <pc:spChg chg="del">
          <ac:chgData name="Pieter-Jan De Buyck" userId="6368d0d7-feb2-4d51-87be-8b5f77a785ad" providerId="ADAL" clId="{A7A5CD2E-7AAA-43FA-BFAB-60A1F20E4EEF}" dt="2025-04-28T17:33:05.623" v="2251" actId="478"/>
          <ac:spMkLst>
            <pc:docMk/>
            <pc:sldMk cId="465982820" sldId="305"/>
            <ac:spMk id="40" creationId="{B2D950D0-1AA3-CB76-BB77-F0B83C5BD00E}"/>
          </ac:spMkLst>
        </pc:spChg>
        <pc:spChg chg="del">
          <ac:chgData name="Pieter-Jan De Buyck" userId="6368d0d7-feb2-4d51-87be-8b5f77a785ad" providerId="ADAL" clId="{A7A5CD2E-7AAA-43FA-BFAB-60A1F20E4EEF}" dt="2025-04-28T17:33:01.121" v="2245" actId="478"/>
          <ac:spMkLst>
            <pc:docMk/>
            <pc:sldMk cId="465982820" sldId="305"/>
            <ac:spMk id="41" creationId="{EB1F302C-7158-DD41-45F8-FFDAED60E981}"/>
          </ac:spMkLst>
        </pc:spChg>
        <pc:cxnChg chg="add mod">
          <ac:chgData name="Pieter-Jan De Buyck" userId="6368d0d7-feb2-4d51-87be-8b5f77a785ad" providerId="ADAL" clId="{A7A5CD2E-7AAA-43FA-BFAB-60A1F20E4EEF}" dt="2025-04-28T17:33:08.223" v="2254"/>
          <ac:cxnSpMkLst>
            <pc:docMk/>
            <pc:sldMk cId="465982820" sldId="305"/>
            <ac:cxnSpMk id="2" creationId="{F1D4BF64-882B-0D1A-9A3B-6DB588052B43}"/>
          </ac:cxnSpMkLst>
        </pc:cxnChg>
        <pc:cxnChg chg="add mod">
          <ac:chgData name="Pieter-Jan De Buyck" userId="6368d0d7-feb2-4d51-87be-8b5f77a785ad" providerId="ADAL" clId="{A7A5CD2E-7AAA-43FA-BFAB-60A1F20E4EEF}" dt="2025-04-28T17:33:08.223" v="2254"/>
          <ac:cxnSpMkLst>
            <pc:docMk/>
            <pc:sldMk cId="465982820" sldId="305"/>
            <ac:cxnSpMk id="3" creationId="{7443045A-04D5-C03C-3EDC-DBF27C6D26BD}"/>
          </ac:cxnSpMkLst>
        </pc:cxnChg>
        <pc:cxnChg chg="add mod">
          <ac:chgData name="Pieter-Jan De Buyck" userId="6368d0d7-feb2-4d51-87be-8b5f77a785ad" providerId="ADAL" clId="{A7A5CD2E-7AAA-43FA-BFAB-60A1F20E4EEF}" dt="2025-04-28T17:33:08.223" v="2254"/>
          <ac:cxnSpMkLst>
            <pc:docMk/>
            <pc:sldMk cId="465982820" sldId="305"/>
            <ac:cxnSpMk id="7" creationId="{F261C052-ACA0-511F-0270-543BFD9A4108}"/>
          </ac:cxnSpMkLst>
        </pc:cxnChg>
        <pc:cxnChg chg="del mod">
          <ac:chgData name="Pieter-Jan De Buyck" userId="6368d0d7-feb2-4d51-87be-8b5f77a785ad" providerId="ADAL" clId="{A7A5CD2E-7AAA-43FA-BFAB-60A1F20E4EEF}" dt="2025-04-28T17:33:01.951" v="2246" actId="478"/>
          <ac:cxnSpMkLst>
            <pc:docMk/>
            <pc:sldMk cId="465982820" sldId="305"/>
            <ac:cxnSpMk id="15" creationId="{2FFB92DF-47E0-6B55-3852-C8E4B5EEF683}"/>
          </ac:cxnSpMkLst>
        </pc:cxnChg>
        <pc:cxnChg chg="del mod">
          <ac:chgData name="Pieter-Jan De Buyck" userId="6368d0d7-feb2-4d51-87be-8b5f77a785ad" providerId="ADAL" clId="{A7A5CD2E-7AAA-43FA-BFAB-60A1F20E4EEF}" dt="2025-04-28T17:32:59.281" v="2243" actId="478"/>
          <ac:cxnSpMkLst>
            <pc:docMk/>
            <pc:sldMk cId="465982820" sldId="305"/>
            <ac:cxnSpMk id="17" creationId="{B0EA7F42-16F2-E2D7-2040-584466DC5114}"/>
          </ac:cxnSpMkLst>
        </pc:cxnChg>
        <pc:cxnChg chg="del mod">
          <ac:chgData name="Pieter-Jan De Buyck" userId="6368d0d7-feb2-4d51-87be-8b5f77a785ad" providerId="ADAL" clId="{A7A5CD2E-7AAA-43FA-BFAB-60A1F20E4EEF}" dt="2025-04-28T17:33:03.473" v="2248" actId="478"/>
          <ac:cxnSpMkLst>
            <pc:docMk/>
            <pc:sldMk cId="465982820" sldId="305"/>
            <ac:cxnSpMk id="20" creationId="{EA569ABB-34FF-A6EC-A355-24364FE40943}"/>
          </ac:cxnSpMkLst>
        </pc:cxnChg>
        <pc:cxnChg chg="del mod">
          <ac:chgData name="Pieter-Jan De Buyck" userId="6368d0d7-feb2-4d51-87be-8b5f77a785ad" providerId="ADAL" clId="{A7A5CD2E-7AAA-43FA-BFAB-60A1F20E4EEF}" dt="2025-04-28T17:33:06.663" v="2252" actId="478"/>
          <ac:cxnSpMkLst>
            <pc:docMk/>
            <pc:sldMk cId="465982820" sldId="305"/>
            <ac:cxnSpMk id="23" creationId="{7BCCBB8F-0186-64AE-DA84-A1AD1F14BAB6}"/>
          </ac:cxnSpMkLst>
        </pc:cxnChg>
        <pc:cxnChg chg="del mod">
          <ac:chgData name="Pieter-Jan De Buyck" userId="6368d0d7-feb2-4d51-87be-8b5f77a785ad" providerId="ADAL" clId="{A7A5CD2E-7AAA-43FA-BFAB-60A1F20E4EEF}" dt="2025-04-28T17:33:04.933" v="2250" actId="478"/>
          <ac:cxnSpMkLst>
            <pc:docMk/>
            <pc:sldMk cId="465982820" sldId="305"/>
            <ac:cxnSpMk id="36" creationId="{35A910AB-5506-7F16-7434-8127DB090AAE}"/>
          </ac:cxnSpMkLst>
        </pc:cxnChg>
      </pc:sldChg>
      <pc:sldChg chg="addSp delSp modSp new del mod delAnim modAnim">
        <pc:chgData name="Pieter-Jan De Buyck" userId="6368d0d7-feb2-4d51-87be-8b5f77a785ad" providerId="ADAL" clId="{A7A5CD2E-7AAA-43FA-BFAB-60A1F20E4EEF}" dt="2025-04-28T07:54:45.476" v="845" actId="47"/>
        <pc:sldMkLst>
          <pc:docMk/>
          <pc:sldMk cId="3890264389" sldId="305"/>
        </pc:sldMkLst>
        <pc:spChg chg="add del mod">
          <ac:chgData name="Pieter-Jan De Buyck" userId="6368d0d7-feb2-4d51-87be-8b5f77a785ad" providerId="ADAL" clId="{A7A5CD2E-7AAA-43FA-BFAB-60A1F20E4EEF}" dt="2025-04-28T07:53:58.346" v="841" actId="478"/>
          <ac:spMkLst>
            <pc:docMk/>
            <pc:sldMk cId="3890264389" sldId="305"/>
            <ac:spMk id="5" creationId="{C5E3430B-651A-5F4B-3F79-F9634BAF4118}"/>
          </ac:spMkLst>
        </pc:spChg>
        <pc:spChg chg="add del mod">
          <ac:chgData name="Pieter-Jan De Buyck" userId="6368d0d7-feb2-4d51-87be-8b5f77a785ad" providerId="ADAL" clId="{A7A5CD2E-7AAA-43FA-BFAB-60A1F20E4EEF}" dt="2025-04-28T07:54:43.621" v="844" actId="478"/>
          <ac:spMkLst>
            <pc:docMk/>
            <pc:sldMk cId="3890264389" sldId="305"/>
            <ac:spMk id="6" creationId="{CF5A9F50-6CEA-DE95-A057-57D7881CCE50}"/>
          </ac:spMkLst>
        </pc:spChg>
      </pc:sldChg>
      <pc:sldChg chg="addSp modSp new mod modTransition modAnim">
        <pc:chgData name="Pieter-Jan De Buyck" userId="6368d0d7-feb2-4d51-87be-8b5f77a785ad" providerId="ADAL" clId="{A7A5CD2E-7AAA-43FA-BFAB-60A1F20E4EEF}" dt="2025-04-28T17:44:52.435" v="2379" actId="14100"/>
        <pc:sldMkLst>
          <pc:docMk/>
          <pc:sldMk cId="2620054534" sldId="306"/>
        </pc:sldMkLst>
        <pc:spChg chg="add mod">
          <ac:chgData name="Pieter-Jan De Buyck" userId="6368d0d7-feb2-4d51-87be-8b5f77a785ad" providerId="ADAL" clId="{A7A5CD2E-7AAA-43FA-BFAB-60A1F20E4EEF}" dt="2025-04-28T17:44:52.435" v="2379" actId="14100"/>
          <ac:spMkLst>
            <pc:docMk/>
            <pc:sldMk cId="2620054534" sldId="306"/>
            <ac:spMk id="5" creationId="{6E229896-B6A3-F2CF-2A31-CE8B0B3247B3}"/>
          </ac:spMkLst>
        </pc:spChg>
        <pc:graphicFrameChg chg="add mod modGraphic">
          <ac:chgData name="Pieter-Jan De Buyck" userId="6368d0d7-feb2-4d51-87be-8b5f77a785ad" providerId="ADAL" clId="{A7A5CD2E-7AAA-43FA-BFAB-60A1F20E4EEF}" dt="2025-04-28T08:43:33.851" v="1600" actId="1076"/>
          <ac:graphicFrameMkLst>
            <pc:docMk/>
            <pc:sldMk cId="2620054534" sldId="306"/>
            <ac:graphicFrameMk id="6" creationId="{09DA685A-15DC-BFA2-FADA-CA4DA62A065D}"/>
          </ac:graphicFrameMkLst>
        </pc:graphicFrameChg>
        <pc:graphicFrameChg chg="add mod modGraphic">
          <ac:chgData name="Pieter-Jan De Buyck" userId="6368d0d7-feb2-4d51-87be-8b5f77a785ad" providerId="ADAL" clId="{A7A5CD2E-7AAA-43FA-BFAB-60A1F20E4EEF}" dt="2025-04-28T08:43:41.580" v="1601" actId="1076"/>
          <ac:graphicFrameMkLst>
            <pc:docMk/>
            <pc:sldMk cId="2620054534" sldId="306"/>
            <ac:graphicFrameMk id="7" creationId="{B632BCCB-9718-9FB2-77C1-16A9F382EA43}"/>
          </ac:graphicFrameMkLst>
        </pc:graphicFrameChg>
      </pc:sldChg>
      <pc:sldChg chg="delSp add del mod modTransition delAnim">
        <pc:chgData name="Pieter-Jan De Buyck" userId="6368d0d7-feb2-4d51-87be-8b5f77a785ad" providerId="ADAL" clId="{A7A5CD2E-7AAA-43FA-BFAB-60A1F20E4EEF}" dt="2025-04-28T17:33:40.841" v="2256" actId="47"/>
        <pc:sldMkLst>
          <pc:docMk/>
          <pc:sldMk cId="1573896709" sldId="307"/>
        </pc:sldMkLst>
        <pc:spChg chg="del">
          <ac:chgData name="Pieter-Jan De Buyck" userId="6368d0d7-feb2-4d51-87be-8b5f77a785ad" providerId="ADAL" clId="{A7A5CD2E-7AAA-43FA-BFAB-60A1F20E4EEF}" dt="2025-04-28T08:38:55.163" v="1567" actId="478"/>
          <ac:spMkLst>
            <pc:docMk/>
            <pc:sldMk cId="1573896709" sldId="307"/>
            <ac:spMk id="4" creationId="{1CE28B62-3FDC-BF54-7738-6350113CC649}"/>
          </ac:spMkLst>
        </pc:spChg>
        <pc:spChg chg="del">
          <ac:chgData name="Pieter-Jan De Buyck" userId="6368d0d7-feb2-4d51-87be-8b5f77a785ad" providerId="ADAL" clId="{A7A5CD2E-7AAA-43FA-BFAB-60A1F20E4EEF}" dt="2025-04-28T08:38:56.934" v="1568" actId="478"/>
          <ac:spMkLst>
            <pc:docMk/>
            <pc:sldMk cId="1573896709" sldId="307"/>
            <ac:spMk id="6" creationId="{683C829C-64D8-1330-EDC2-BC8B886E0BB4}"/>
          </ac:spMkLst>
        </pc:spChg>
        <pc:spChg chg="del">
          <ac:chgData name="Pieter-Jan De Buyck" userId="6368d0d7-feb2-4d51-87be-8b5f77a785ad" providerId="ADAL" clId="{A7A5CD2E-7AAA-43FA-BFAB-60A1F20E4EEF}" dt="2025-04-28T08:38:57.867" v="1569" actId="478"/>
          <ac:spMkLst>
            <pc:docMk/>
            <pc:sldMk cId="1573896709" sldId="307"/>
            <ac:spMk id="7" creationId="{3F6B3637-7312-D609-7D70-3D480D117B52}"/>
          </ac:spMkLst>
        </pc:spChg>
        <pc:spChg chg="del">
          <ac:chgData name="Pieter-Jan De Buyck" userId="6368d0d7-feb2-4d51-87be-8b5f77a785ad" providerId="ADAL" clId="{A7A5CD2E-7AAA-43FA-BFAB-60A1F20E4EEF}" dt="2025-04-28T08:38:58.538" v="1570" actId="478"/>
          <ac:spMkLst>
            <pc:docMk/>
            <pc:sldMk cId="1573896709" sldId="307"/>
            <ac:spMk id="8" creationId="{1B389210-CA89-B73F-4F1C-ED006C29007F}"/>
          </ac:spMkLst>
        </pc:spChg>
        <pc:spChg chg="del">
          <ac:chgData name="Pieter-Jan De Buyck" userId="6368d0d7-feb2-4d51-87be-8b5f77a785ad" providerId="ADAL" clId="{A7A5CD2E-7AAA-43FA-BFAB-60A1F20E4EEF}" dt="2025-04-28T08:38:59.657" v="1571" actId="478"/>
          <ac:spMkLst>
            <pc:docMk/>
            <pc:sldMk cId="1573896709" sldId="307"/>
            <ac:spMk id="10" creationId="{FB43DA66-11BD-D24E-BC81-A3D0F09CC9A8}"/>
          </ac:spMkLst>
        </pc:spChg>
        <pc:spChg chg="del">
          <ac:chgData name="Pieter-Jan De Buyck" userId="6368d0d7-feb2-4d51-87be-8b5f77a785ad" providerId="ADAL" clId="{A7A5CD2E-7AAA-43FA-BFAB-60A1F20E4EEF}" dt="2025-04-28T08:39:00.359" v="1572" actId="478"/>
          <ac:spMkLst>
            <pc:docMk/>
            <pc:sldMk cId="1573896709" sldId="307"/>
            <ac:spMk id="11" creationId="{7DDAB5CC-D7AB-DA00-7E15-B159F6C99848}"/>
          </ac:spMkLst>
        </pc:spChg>
        <pc:spChg chg="del">
          <ac:chgData name="Pieter-Jan De Buyck" userId="6368d0d7-feb2-4d51-87be-8b5f77a785ad" providerId="ADAL" clId="{A7A5CD2E-7AAA-43FA-BFAB-60A1F20E4EEF}" dt="2025-04-28T08:39:01.478" v="1573" actId="478"/>
          <ac:spMkLst>
            <pc:docMk/>
            <pc:sldMk cId="1573896709" sldId="307"/>
            <ac:spMk id="13" creationId="{A0D8B581-7992-EE9C-9F94-979E17A417BD}"/>
          </ac:spMkLst>
        </pc:spChg>
      </pc:sldChg>
      <pc:sldChg chg="addSp delSp modSp new mod modAnim">
        <pc:chgData name="Pieter-Jan De Buyck" userId="6368d0d7-feb2-4d51-87be-8b5f77a785ad" providerId="ADAL" clId="{A7A5CD2E-7AAA-43FA-BFAB-60A1F20E4EEF}" dt="2025-04-28T18:14:46.624" v="3328"/>
        <pc:sldMkLst>
          <pc:docMk/>
          <pc:sldMk cId="1657138120" sldId="308"/>
        </pc:sldMkLst>
        <pc:spChg chg="del">
          <ac:chgData name="Pieter-Jan De Buyck" userId="6368d0d7-feb2-4d51-87be-8b5f77a785ad" providerId="ADAL" clId="{A7A5CD2E-7AAA-43FA-BFAB-60A1F20E4EEF}" dt="2025-04-28T08:46:12.359" v="1608" actId="478"/>
          <ac:spMkLst>
            <pc:docMk/>
            <pc:sldMk cId="1657138120" sldId="308"/>
            <ac:spMk id="2" creationId="{167F8EB5-64C3-E6BA-8470-3BCD93B913F7}"/>
          </ac:spMkLst>
        </pc:spChg>
        <pc:spChg chg="del">
          <ac:chgData name="Pieter-Jan De Buyck" userId="6368d0d7-feb2-4d51-87be-8b5f77a785ad" providerId="ADAL" clId="{A7A5CD2E-7AAA-43FA-BFAB-60A1F20E4EEF}" dt="2025-04-28T08:46:07.198" v="1607" actId="478"/>
          <ac:spMkLst>
            <pc:docMk/>
            <pc:sldMk cId="1657138120" sldId="308"/>
            <ac:spMk id="3" creationId="{EBA19D5E-9467-938B-87FB-2CA6386C37C4}"/>
          </ac:spMkLst>
        </pc:spChg>
        <pc:spChg chg="del">
          <ac:chgData name="Pieter-Jan De Buyck" userId="6368d0d7-feb2-4d51-87be-8b5f77a785ad" providerId="ADAL" clId="{A7A5CD2E-7AAA-43FA-BFAB-60A1F20E4EEF}" dt="2025-04-28T08:46:13.746" v="1609" actId="478"/>
          <ac:spMkLst>
            <pc:docMk/>
            <pc:sldMk cId="1657138120" sldId="308"/>
            <ac:spMk id="4" creationId="{682C33D7-81BD-103F-5B02-C91C82572CD1}"/>
          </ac:spMkLst>
        </pc:spChg>
        <pc:spChg chg="add mod">
          <ac:chgData name="Pieter-Jan De Buyck" userId="6368d0d7-feb2-4d51-87be-8b5f77a785ad" providerId="ADAL" clId="{A7A5CD2E-7AAA-43FA-BFAB-60A1F20E4EEF}" dt="2025-04-28T08:46:37.407" v="1648" actId="20577"/>
          <ac:spMkLst>
            <pc:docMk/>
            <pc:sldMk cId="1657138120" sldId="308"/>
            <ac:spMk id="6" creationId="{4A3C708D-B21B-7B78-D73F-0464672368CF}"/>
          </ac:spMkLst>
        </pc:spChg>
        <pc:spChg chg="add mod">
          <ac:chgData name="Pieter-Jan De Buyck" userId="6368d0d7-feb2-4d51-87be-8b5f77a785ad" providerId="ADAL" clId="{A7A5CD2E-7AAA-43FA-BFAB-60A1F20E4EEF}" dt="2025-04-28T08:51:02.494" v="2032" actId="14100"/>
          <ac:spMkLst>
            <pc:docMk/>
            <pc:sldMk cId="1657138120" sldId="308"/>
            <ac:spMk id="8" creationId="{291A575E-73DF-63DC-39AA-1C109B44FAC7}"/>
          </ac:spMkLst>
        </pc:spChg>
        <pc:spChg chg="add mod ord">
          <ac:chgData name="Pieter-Jan De Buyck" userId="6368d0d7-feb2-4d51-87be-8b5f77a785ad" providerId="ADAL" clId="{A7A5CD2E-7AAA-43FA-BFAB-60A1F20E4EEF}" dt="2025-04-28T08:49:47.138" v="1942" actId="167"/>
          <ac:spMkLst>
            <pc:docMk/>
            <pc:sldMk cId="1657138120" sldId="308"/>
            <ac:spMk id="9" creationId="{F6A7F2D7-0C1E-9FFC-C591-AF82CF6F71F3}"/>
          </ac:spMkLst>
        </pc:spChg>
        <pc:spChg chg="add mod">
          <ac:chgData name="Pieter-Jan De Buyck" userId="6368d0d7-feb2-4d51-87be-8b5f77a785ad" providerId="ADAL" clId="{A7A5CD2E-7AAA-43FA-BFAB-60A1F20E4EEF}" dt="2025-04-28T08:51:51.022" v="2095" actId="122"/>
          <ac:spMkLst>
            <pc:docMk/>
            <pc:sldMk cId="1657138120" sldId="308"/>
            <ac:spMk id="10" creationId="{9F1F4242-1008-E150-9330-3CA5C5E3F999}"/>
          </ac:spMkLst>
        </pc:spChg>
        <pc:picChg chg="add mod">
          <ac:chgData name="Pieter-Jan De Buyck" userId="6368d0d7-feb2-4d51-87be-8b5f77a785ad" providerId="ADAL" clId="{A7A5CD2E-7AAA-43FA-BFAB-60A1F20E4EEF}" dt="2025-04-28T08:49:31.016" v="1938" actId="1076"/>
          <ac:picMkLst>
            <pc:docMk/>
            <pc:sldMk cId="1657138120" sldId="308"/>
            <ac:picMk id="5" creationId="{9F2C2EEA-19A2-432F-76DE-EAFE89D40E0A}"/>
          </ac:picMkLst>
        </pc:picChg>
        <pc:picChg chg="add mod">
          <ac:chgData name="Pieter-Jan De Buyck" userId="6368d0d7-feb2-4d51-87be-8b5f77a785ad" providerId="ADAL" clId="{A7A5CD2E-7AAA-43FA-BFAB-60A1F20E4EEF}" dt="2025-04-28T08:47:10.779" v="1662"/>
          <ac:picMkLst>
            <pc:docMk/>
            <pc:sldMk cId="1657138120" sldId="308"/>
            <ac:picMk id="7" creationId="{27C9377D-A50B-1B88-C1D5-0853CB7DB483}"/>
          </ac:picMkLst>
        </pc:picChg>
      </pc:sldChg>
      <pc:sldChg chg="addSp delSp modSp new del mod delAnim modAnim">
        <pc:chgData name="Pieter-Jan De Buyck" userId="6368d0d7-feb2-4d51-87be-8b5f77a785ad" providerId="ADAL" clId="{A7A5CD2E-7AAA-43FA-BFAB-60A1F20E4EEF}" dt="2025-04-28T17:31:52.159" v="2226" actId="47"/>
        <pc:sldMkLst>
          <pc:docMk/>
          <pc:sldMk cId="1484363265" sldId="309"/>
        </pc:sldMkLst>
        <pc:spChg chg="add mod">
          <ac:chgData name="Pieter-Jan De Buyck" userId="6368d0d7-feb2-4d51-87be-8b5f77a785ad" providerId="ADAL" clId="{A7A5CD2E-7AAA-43FA-BFAB-60A1F20E4EEF}" dt="2025-04-28T17:30:37.526" v="2204"/>
          <ac:spMkLst>
            <pc:docMk/>
            <pc:sldMk cId="1484363265" sldId="309"/>
            <ac:spMk id="17" creationId="{541E8F21-185E-049A-E28A-B60102FF3F7B}"/>
          </ac:spMkLst>
        </pc:spChg>
        <pc:spChg chg="add mod">
          <ac:chgData name="Pieter-Jan De Buyck" userId="6368d0d7-feb2-4d51-87be-8b5f77a785ad" providerId="ADAL" clId="{A7A5CD2E-7AAA-43FA-BFAB-60A1F20E4EEF}" dt="2025-04-28T17:30:37.526" v="2204"/>
          <ac:spMkLst>
            <pc:docMk/>
            <pc:sldMk cId="1484363265" sldId="309"/>
            <ac:spMk id="26" creationId="{F95C204A-A8BF-C8B3-6201-903352D2E027}"/>
          </ac:spMkLst>
        </pc:spChg>
        <pc:spChg chg="mod">
          <ac:chgData name="Pieter-Jan De Buyck" userId="6368d0d7-feb2-4d51-87be-8b5f77a785ad" providerId="ADAL" clId="{A7A5CD2E-7AAA-43FA-BFAB-60A1F20E4EEF}" dt="2025-04-28T17:30:37.526" v="2204"/>
          <ac:spMkLst>
            <pc:docMk/>
            <pc:sldMk cId="1484363265" sldId="309"/>
            <ac:spMk id="37" creationId="{3E2E591D-79B8-B3B9-3090-27F77575ABF4}"/>
          </ac:spMkLst>
        </pc:spChg>
        <pc:spChg chg="mod">
          <ac:chgData name="Pieter-Jan De Buyck" userId="6368d0d7-feb2-4d51-87be-8b5f77a785ad" providerId="ADAL" clId="{A7A5CD2E-7AAA-43FA-BFAB-60A1F20E4EEF}" dt="2025-04-28T17:30:37.526" v="2204"/>
          <ac:spMkLst>
            <pc:docMk/>
            <pc:sldMk cId="1484363265" sldId="309"/>
            <ac:spMk id="46" creationId="{D7ED83E0-1C09-536E-F55A-FD2858F73717}"/>
          </ac:spMkLst>
        </pc:spChg>
        <pc:spChg chg="add mod">
          <ac:chgData name="Pieter-Jan De Buyck" userId="6368d0d7-feb2-4d51-87be-8b5f77a785ad" providerId="ADAL" clId="{A7A5CD2E-7AAA-43FA-BFAB-60A1F20E4EEF}" dt="2025-04-28T17:30:37.526" v="2204"/>
          <ac:spMkLst>
            <pc:docMk/>
            <pc:sldMk cId="1484363265" sldId="309"/>
            <ac:spMk id="53" creationId="{889CB2BE-A387-013F-9A64-F5ADA7B291AE}"/>
          </ac:spMkLst>
        </pc:spChg>
        <pc:spChg chg="add del mod">
          <ac:chgData name="Pieter-Jan De Buyck" userId="6368d0d7-feb2-4d51-87be-8b5f77a785ad" providerId="ADAL" clId="{A7A5CD2E-7AAA-43FA-BFAB-60A1F20E4EEF}" dt="2025-04-28T17:30:41.663" v="2206" actId="478"/>
          <ac:spMkLst>
            <pc:docMk/>
            <pc:sldMk cId="1484363265" sldId="309"/>
            <ac:spMk id="54" creationId="{9FC3E4D0-4605-0CE2-78C0-D71B611943AB}"/>
          </ac:spMkLst>
        </pc:spChg>
        <pc:spChg chg="del">
          <ac:chgData name="Pieter-Jan De Buyck" userId="6368d0d7-feb2-4d51-87be-8b5f77a785ad" providerId="ADAL" clId="{A7A5CD2E-7AAA-43FA-BFAB-60A1F20E4EEF}" dt="2025-04-28T17:30:42.525" v="2207" actId="478"/>
          <ac:spMkLst>
            <pc:docMk/>
            <pc:sldMk cId="1484363265" sldId="309"/>
            <ac:spMk id="55" creationId="{5B8B3406-C482-2932-DF22-C0946A478D68}"/>
          </ac:spMkLst>
        </pc:spChg>
        <pc:spChg chg="add del mod">
          <ac:chgData name="Pieter-Jan De Buyck" userId="6368d0d7-feb2-4d51-87be-8b5f77a785ad" providerId="ADAL" clId="{A7A5CD2E-7AAA-43FA-BFAB-60A1F20E4EEF}" dt="2025-04-28T17:30:43.232" v="2208" actId="478"/>
          <ac:spMkLst>
            <pc:docMk/>
            <pc:sldMk cId="1484363265" sldId="309"/>
            <ac:spMk id="56" creationId="{86B9C69F-E10A-52CA-7830-AD0D33A131CF}"/>
          </ac:spMkLst>
        </pc:spChg>
        <pc:spChg chg="add mod">
          <ac:chgData name="Pieter-Jan De Buyck" userId="6368d0d7-feb2-4d51-87be-8b5f77a785ad" providerId="ADAL" clId="{A7A5CD2E-7AAA-43FA-BFAB-60A1F20E4EEF}" dt="2025-04-28T17:30:37.526" v="2204"/>
          <ac:spMkLst>
            <pc:docMk/>
            <pc:sldMk cId="1484363265" sldId="309"/>
            <ac:spMk id="59" creationId="{1E2403A4-6CCA-342E-4278-F0D14009FE54}"/>
          </ac:spMkLst>
        </pc:spChg>
        <pc:spChg chg="add mod">
          <ac:chgData name="Pieter-Jan De Buyck" userId="6368d0d7-feb2-4d51-87be-8b5f77a785ad" providerId="ADAL" clId="{A7A5CD2E-7AAA-43FA-BFAB-60A1F20E4EEF}" dt="2025-04-28T17:30:37.526" v="2204"/>
          <ac:spMkLst>
            <pc:docMk/>
            <pc:sldMk cId="1484363265" sldId="309"/>
            <ac:spMk id="60" creationId="{76328353-6C67-9500-BA06-ECF2F3314289}"/>
          </ac:spMkLst>
        </pc:spChg>
        <pc:spChg chg="add mod">
          <ac:chgData name="Pieter-Jan De Buyck" userId="6368d0d7-feb2-4d51-87be-8b5f77a785ad" providerId="ADAL" clId="{A7A5CD2E-7AAA-43FA-BFAB-60A1F20E4EEF}" dt="2025-04-28T17:30:37.526" v="2204"/>
          <ac:spMkLst>
            <pc:docMk/>
            <pc:sldMk cId="1484363265" sldId="309"/>
            <ac:spMk id="62" creationId="{7628A510-BB05-AF53-1BAF-A20AFBC2BC16}"/>
          </ac:spMkLst>
        </pc:spChg>
        <pc:spChg chg="del">
          <ac:chgData name="Pieter-Jan De Buyck" userId="6368d0d7-feb2-4d51-87be-8b5f77a785ad" providerId="ADAL" clId="{A7A5CD2E-7AAA-43FA-BFAB-60A1F20E4EEF}" dt="2025-04-28T17:30:40.816" v="2205" actId="478"/>
          <ac:spMkLst>
            <pc:docMk/>
            <pc:sldMk cId="1484363265" sldId="309"/>
            <ac:spMk id="63" creationId="{B36836F7-29FF-310D-ED41-1213D13EB250}"/>
          </ac:spMkLst>
        </pc:spChg>
      </pc:sldChg>
      <pc:sldChg chg="delSp add mod ord modTransition delAnim">
        <pc:chgData name="Pieter-Jan De Buyck" userId="6368d0d7-feb2-4d51-87be-8b5f77a785ad" providerId="ADAL" clId="{A7A5CD2E-7AAA-43FA-BFAB-60A1F20E4EEF}" dt="2025-04-28T17:38:30.478" v="2265"/>
        <pc:sldMkLst>
          <pc:docMk/>
          <pc:sldMk cId="2887521436" sldId="310"/>
        </pc:sldMkLst>
        <pc:spChg chg="del">
          <ac:chgData name="Pieter-Jan De Buyck" userId="6368d0d7-feb2-4d51-87be-8b5f77a785ad" providerId="ADAL" clId="{A7A5CD2E-7AAA-43FA-BFAB-60A1F20E4EEF}" dt="2025-04-28T17:31:11.308" v="2218" actId="478"/>
          <ac:spMkLst>
            <pc:docMk/>
            <pc:sldMk cId="2887521436" sldId="310"/>
            <ac:spMk id="4" creationId="{550450C3-065F-B759-1BDB-208ACCF51AB0}"/>
          </ac:spMkLst>
        </pc:spChg>
        <pc:spChg chg="del">
          <ac:chgData name="Pieter-Jan De Buyck" userId="6368d0d7-feb2-4d51-87be-8b5f77a785ad" providerId="ADAL" clId="{A7A5CD2E-7AAA-43FA-BFAB-60A1F20E4EEF}" dt="2025-04-28T17:31:12.842" v="2219" actId="478"/>
          <ac:spMkLst>
            <pc:docMk/>
            <pc:sldMk cId="2887521436" sldId="310"/>
            <ac:spMk id="6" creationId="{037BFE65-C9B7-63E6-E792-4ADAFC2D2ABB}"/>
          </ac:spMkLst>
        </pc:spChg>
        <pc:spChg chg="del">
          <ac:chgData name="Pieter-Jan De Buyck" userId="6368d0d7-feb2-4d51-87be-8b5f77a785ad" providerId="ADAL" clId="{A7A5CD2E-7AAA-43FA-BFAB-60A1F20E4EEF}" dt="2025-04-28T17:31:13.625" v="2220" actId="478"/>
          <ac:spMkLst>
            <pc:docMk/>
            <pc:sldMk cId="2887521436" sldId="310"/>
            <ac:spMk id="7" creationId="{29A5E955-6C75-66D7-F30D-98E1CFEE15F2}"/>
          </ac:spMkLst>
        </pc:spChg>
        <pc:spChg chg="del">
          <ac:chgData name="Pieter-Jan De Buyck" userId="6368d0d7-feb2-4d51-87be-8b5f77a785ad" providerId="ADAL" clId="{A7A5CD2E-7AAA-43FA-BFAB-60A1F20E4EEF}" dt="2025-04-28T17:31:14.544" v="2221" actId="478"/>
          <ac:spMkLst>
            <pc:docMk/>
            <pc:sldMk cId="2887521436" sldId="310"/>
            <ac:spMk id="8" creationId="{0F694E94-14B7-C497-511F-21BF0BE49048}"/>
          </ac:spMkLst>
        </pc:spChg>
        <pc:spChg chg="del">
          <ac:chgData name="Pieter-Jan De Buyck" userId="6368d0d7-feb2-4d51-87be-8b5f77a785ad" providerId="ADAL" clId="{A7A5CD2E-7AAA-43FA-BFAB-60A1F20E4EEF}" dt="2025-04-28T17:31:16.232" v="2222" actId="478"/>
          <ac:spMkLst>
            <pc:docMk/>
            <pc:sldMk cId="2887521436" sldId="310"/>
            <ac:spMk id="10" creationId="{54CE52B0-7E07-8EA5-AD31-515CEC453653}"/>
          </ac:spMkLst>
        </pc:spChg>
        <pc:spChg chg="del">
          <ac:chgData name="Pieter-Jan De Buyck" userId="6368d0d7-feb2-4d51-87be-8b5f77a785ad" providerId="ADAL" clId="{A7A5CD2E-7AAA-43FA-BFAB-60A1F20E4EEF}" dt="2025-04-28T17:31:17.225" v="2223" actId="478"/>
          <ac:spMkLst>
            <pc:docMk/>
            <pc:sldMk cId="2887521436" sldId="310"/>
            <ac:spMk id="11" creationId="{4D883C9B-D169-9E17-EA6E-41B9D4F43015}"/>
          </ac:spMkLst>
        </pc:spChg>
        <pc:spChg chg="del">
          <ac:chgData name="Pieter-Jan De Buyck" userId="6368d0d7-feb2-4d51-87be-8b5f77a785ad" providerId="ADAL" clId="{A7A5CD2E-7AAA-43FA-BFAB-60A1F20E4EEF}" dt="2025-04-28T17:31:18.200" v="2224" actId="478"/>
          <ac:spMkLst>
            <pc:docMk/>
            <pc:sldMk cId="2887521436" sldId="310"/>
            <ac:spMk id="13" creationId="{22099941-AEC7-50AA-90AC-155C2751C1B6}"/>
          </ac:spMkLst>
        </pc:spChg>
      </pc:sldChg>
      <pc:sldChg chg="add modTransition">
        <pc:chgData name="Pieter-Jan De Buyck" userId="6368d0d7-feb2-4d51-87be-8b5f77a785ad" providerId="ADAL" clId="{A7A5CD2E-7AAA-43FA-BFAB-60A1F20E4EEF}" dt="2025-04-28T18:11:35.879" v="3292"/>
        <pc:sldMkLst>
          <pc:docMk/>
          <pc:sldMk cId="1785412348" sldId="311"/>
        </pc:sldMkLst>
      </pc:sldChg>
      <pc:sldChg chg="add modTransition">
        <pc:chgData name="Pieter-Jan De Buyck" userId="6368d0d7-feb2-4d51-87be-8b5f77a785ad" providerId="ADAL" clId="{A7A5CD2E-7AAA-43FA-BFAB-60A1F20E4EEF}" dt="2025-04-28T18:11:50.493" v="3294"/>
        <pc:sldMkLst>
          <pc:docMk/>
          <pc:sldMk cId="3349567750" sldId="312"/>
        </pc:sldMkLst>
      </pc:sldChg>
      <pc:sldChg chg="addSp delSp modSp add del mod ord modTransition delAnim modAnim">
        <pc:chgData name="Pieter-Jan De Buyck" userId="6368d0d7-feb2-4d51-87be-8b5f77a785ad" providerId="ADAL" clId="{A7A5CD2E-7AAA-43FA-BFAB-60A1F20E4EEF}" dt="2025-04-28T18:06:10.995" v="3215" actId="47"/>
        <pc:sldMkLst>
          <pc:docMk/>
          <pc:sldMk cId="1017337535" sldId="313"/>
        </pc:sldMkLst>
        <pc:spChg chg="add del mod">
          <ac:chgData name="Pieter-Jan De Buyck" userId="6368d0d7-feb2-4d51-87be-8b5f77a785ad" providerId="ADAL" clId="{A7A5CD2E-7AAA-43FA-BFAB-60A1F20E4EEF}" dt="2025-04-28T18:06:05.695" v="3213" actId="21"/>
          <ac:spMkLst>
            <pc:docMk/>
            <pc:sldMk cId="1017337535" sldId="313"/>
            <ac:spMk id="4" creationId="{3230CDE5-C7FF-4507-A3ED-D704AB6052E8}"/>
          </ac:spMkLst>
        </pc:spChg>
        <pc:spChg chg="del mod">
          <ac:chgData name="Pieter-Jan De Buyck" userId="6368d0d7-feb2-4d51-87be-8b5f77a785ad" providerId="ADAL" clId="{A7A5CD2E-7AAA-43FA-BFAB-60A1F20E4EEF}" dt="2025-04-28T18:06:05.695" v="3213" actId="21"/>
          <ac:spMkLst>
            <pc:docMk/>
            <pc:sldMk cId="1017337535" sldId="313"/>
            <ac:spMk id="5" creationId="{719F64CD-3586-9D42-3F04-E75C9F45FF57}"/>
          </ac:spMkLst>
        </pc:spChg>
        <pc:spChg chg="add mod">
          <ac:chgData name="Pieter-Jan De Buyck" userId="6368d0d7-feb2-4d51-87be-8b5f77a785ad" providerId="ADAL" clId="{A7A5CD2E-7AAA-43FA-BFAB-60A1F20E4EEF}" dt="2025-04-28T18:06:05.695" v="3213" actId="21"/>
          <ac:spMkLst>
            <pc:docMk/>
            <pc:sldMk cId="1017337535" sldId="313"/>
            <ac:spMk id="11" creationId="{066BFB3F-CB9C-7BA7-99E3-F43FC48EE06B}"/>
          </ac:spMkLst>
        </pc:spChg>
        <pc:spChg chg="mod">
          <ac:chgData name="Pieter-Jan De Buyck" userId="6368d0d7-feb2-4d51-87be-8b5f77a785ad" providerId="ADAL" clId="{A7A5CD2E-7AAA-43FA-BFAB-60A1F20E4EEF}" dt="2025-04-28T17:59:18.567" v="3099" actId="1035"/>
          <ac:spMkLst>
            <pc:docMk/>
            <pc:sldMk cId="1017337535" sldId="313"/>
            <ac:spMk id="12" creationId="{6E36C3E0-F390-C8D6-BA68-B55D73BD5383}"/>
          </ac:spMkLst>
        </pc:spChg>
        <pc:spChg chg="del mod">
          <ac:chgData name="Pieter-Jan De Buyck" userId="6368d0d7-feb2-4d51-87be-8b5f77a785ad" providerId="ADAL" clId="{A7A5CD2E-7AAA-43FA-BFAB-60A1F20E4EEF}" dt="2025-04-28T17:59:05.090" v="3064" actId="478"/>
          <ac:spMkLst>
            <pc:docMk/>
            <pc:sldMk cId="1017337535" sldId="313"/>
            <ac:spMk id="19" creationId="{9DFAE4E9-391E-8691-45C1-50FA9C810F5D}"/>
          </ac:spMkLst>
        </pc:spChg>
        <pc:spChg chg="del">
          <ac:chgData name="Pieter-Jan De Buyck" userId="6368d0d7-feb2-4d51-87be-8b5f77a785ad" providerId="ADAL" clId="{A7A5CD2E-7AAA-43FA-BFAB-60A1F20E4EEF}" dt="2025-04-28T17:59:03.081" v="3061" actId="478"/>
          <ac:spMkLst>
            <pc:docMk/>
            <pc:sldMk cId="1017337535" sldId="313"/>
            <ac:spMk id="22" creationId="{90E73B60-AB57-B6B4-CF39-E7967039FF96}"/>
          </ac:spMkLst>
        </pc:spChg>
        <pc:spChg chg="del">
          <ac:chgData name="Pieter-Jan De Buyck" userId="6368d0d7-feb2-4d51-87be-8b5f77a785ad" providerId="ADAL" clId="{A7A5CD2E-7AAA-43FA-BFAB-60A1F20E4EEF}" dt="2025-04-28T17:58:58.922" v="3057" actId="478"/>
          <ac:spMkLst>
            <pc:docMk/>
            <pc:sldMk cId="1017337535" sldId="313"/>
            <ac:spMk id="24" creationId="{400164FF-4AFB-A371-7345-BB129813D92B}"/>
          </ac:spMkLst>
        </pc:spChg>
        <pc:spChg chg="del">
          <ac:chgData name="Pieter-Jan De Buyck" userId="6368d0d7-feb2-4d51-87be-8b5f77a785ad" providerId="ADAL" clId="{A7A5CD2E-7AAA-43FA-BFAB-60A1F20E4EEF}" dt="2025-04-28T17:59:02.025" v="3060" actId="478"/>
          <ac:spMkLst>
            <pc:docMk/>
            <pc:sldMk cId="1017337535" sldId="313"/>
            <ac:spMk id="27" creationId="{8113E601-F19F-3E8B-F0CE-9E1127F7FF83}"/>
          </ac:spMkLst>
        </pc:spChg>
        <pc:spChg chg="del">
          <ac:chgData name="Pieter-Jan De Buyck" userId="6368d0d7-feb2-4d51-87be-8b5f77a785ad" providerId="ADAL" clId="{A7A5CD2E-7AAA-43FA-BFAB-60A1F20E4EEF}" dt="2025-04-28T17:59:06.498" v="3066" actId="478"/>
          <ac:spMkLst>
            <pc:docMk/>
            <pc:sldMk cId="1017337535" sldId="313"/>
            <ac:spMk id="30" creationId="{E3174ED3-C72C-D8BB-0C65-CA8D70F5D786}"/>
          </ac:spMkLst>
        </pc:spChg>
        <pc:spChg chg="del">
          <ac:chgData name="Pieter-Jan De Buyck" userId="6368d0d7-feb2-4d51-87be-8b5f77a785ad" providerId="ADAL" clId="{A7A5CD2E-7AAA-43FA-BFAB-60A1F20E4EEF}" dt="2025-04-28T17:58:57.330" v="3056" actId="478"/>
          <ac:spMkLst>
            <pc:docMk/>
            <pc:sldMk cId="1017337535" sldId="313"/>
            <ac:spMk id="31" creationId="{0546689F-EC86-410C-AB77-31D8B4A4C393}"/>
          </ac:spMkLst>
        </pc:spChg>
        <pc:spChg chg="del">
          <ac:chgData name="Pieter-Jan De Buyck" userId="6368d0d7-feb2-4d51-87be-8b5f77a785ad" providerId="ADAL" clId="{A7A5CD2E-7AAA-43FA-BFAB-60A1F20E4EEF}" dt="2025-04-28T17:58:57.330" v="3056" actId="478"/>
          <ac:spMkLst>
            <pc:docMk/>
            <pc:sldMk cId="1017337535" sldId="313"/>
            <ac:spMk id="33" creationId="{4116246B-30BE-F1E4-CA52-B2616E4EE4EF}"/>
          </ac:spMkLst>
        </pc:spChg>
        <pc:spChg chg="mod">
          <ac:chgData name="Pieter-Jan De Buyck" userId="6368d0d7-feb2-4d51-87be-8b5f77a785ad" providerId="ADAL" clId="{A7A5CD2E-7AAA-43FA-BFAB-60A1F20E4EEF}" dt="2025-04-28T18:00:10.105" v="3176" actId="1036"/>
          <ac:spMkLst>
            <pc:docMk/>
            <pc:sldMk cId="1017337535" sldId="313"/>
            <ac:spMk id="73" creationId="{3F6181B0-7A4E-9BCF-150E-2CBB709C1BE8}"/>
          </ac:spMkLst>
        </pc:spChg>
        <pc:spChg chg="del mod">
          <ac:chgData name="Pieter-Jan De Buyck" userId="6368d0d7-feb2-4d51-87be-8b5f77a785ad" providerId="ADAL" clId="{A7A5CD2E-7AAA-43FA-BFAB-60A1F20E4EEF}" dt="2025-04-28T17:59:46.610" v="3100" actId="478"/>
          <ac:spMkLst>
            <pc:docMk/>
            <pc:sldMk cId="1017337535" sldId="313"/>
            <ac:spMk id="81" creationId="{3EC4EBD8-2658-75DB-F8DC-505AA6FA5D85}"/>
          </ac:spMkLst>
        </pc:spChg>
        <pc:grpChg chg="del mod">
          <ac:chgData name="Pieter-Jan De Buyck" userId="6368d0d7-feb2-4d51-87be-8b5f77a785ad" providerId="ADAL" clId="{A7A5CD2E-7AAA-43FA-BFAB-60A1F20E4EEF}" dt="2025-04-28T17:59:48.595" v="3102" actId="478"/>
          <ac:grpSpMkLst>
            <pc:docMk/>
            <pc:sldMk cId="1017337535" sldId="313"/>
            <ac:grpSpMk id="91" creationId="{21D5E44E-0338-DA48-6C63-C08641BF87B1}"/>
          </ac:grpSpMkLst>
        </pc:grpChg>
        <pc:grpChg chg="mod">
          <ac:chgData name="Pieter-Jan De Buyck" userId="6368d0d7-feb2-4d51-87be-8b5f77a785ad" providerId="ADAL" clId="{A7A5CD2E-7AAA-43FA-BFAB-60A1F20E4EEF}" dt="2025-04-28T18:00:10.105" v="3176" actId="1036"/>
          <ac:grpSpMkLst>
            <pc:docMk/>
            <pc:sldMk cId="1017337535" sldId="313"/>
            <ac:grpSpMk id="94" creationId="{7F4A26D5-3784-5645-996A-2D9C2122C7A0}"/>
          </ac:grpSpMkLst>
        </pc:grpChg>
        <pc:graphicFrameChg chg="add del mod modGraphic">
          <ac:chgData name="Pieter-Jan De Buyck" userId="6368d0d7-feb2-4d51-87be-8b5f77a785ad" providerId="ADAL" clId="{A7A5CD2E-7AAA-43FA-BFAB-60A1F20E4EEF}" dt="2025-04-28T18:06:05.695" v="3213" actId="21"/>
          <ac:graphicFrameMkLst>
            <pc:docMk/>
            <pc:sldMk cId="1017337535" sldId="313"/>
            <ac:graphicFrameMk id="2" creationId="{4D57B065-F3EF-58BB-7991-22605E4AD8E0}"/>
          </ac:graphicFrameMkLst>
        </pc:graphicFrameChg>
        <pc:cxnChg chg="add del mod">
          <ac:chgData name="Pieter-Jan De Buyck" userId="6368d0d7-feb2-4d51-87be-8b5f77a785ad" providerId="ADAL" clId="{A7A5CD2E-7AAA-43FA-BFAB-60A1F20E4EEF}" dt="2025-04-28T18:00:16.622" v="3178" actId="478"/>
          <ac:cxnSpMkLst>
            <pc:docMk/>
            <pc:sldMk cId="1017337535" sldId="313"/>
            <ac:cxnSpMk id="3" creationId="{5F8172E0-FE09-3CE6-BEB3-A581A70BCB98}"/>
          </ac:cxnSpMkLst>
        </pc:cxnChg>
        <pc:cxnChg chg="add del">
          <ac:chgData name="Pieter-Jan De Buyck" userId="6368d0d7-feb2-4d51-87be-8b5f77a785ad" providerId="ADAL" clId="{A7A5CD2E-7AAA-43FA-BFAB-60A1F20E4EEF}" dt="2025-04-28T18:01:33.817" v="3181" actId="478"/>
          <ac:cxnSpMkLst>
            <pc:docMk/>
            <pc:sldMk cId="1017337535" sldId="313"/>
            <ac:cxnSpMk id="9" creationId="{82E969BF-BF7E-36B5-0955-9914A5D1258C}"/>
          </ac:cxnSpMkLst>
        </pc:cxnChg>
        <pc:cxnChg chg="del">
          <ac:chgData name="Pieter-Jan De Buyck" userId="6368d0d7-feb2-4d51-87be-8b5f77a785ad" providerId="ADAL" clId="{A7A5CD2E-7AAA-43FA-BFAB-60A1F20E4EEF}" dt="2025-04-28T17:58:59.746" v="3058" actId="478"/>
          <ac:cxnSpMkLst>
            <pc:docMk/>
            <pc:sldMk cId="1017337535" sldId="313"/>
            <ac:cxnSpMk id="14" creationId="{22EF4754-C6D4-5647-03C5-ADA1B547959B}"/>
          </ac:cxnSpMkLst>
        </pc:cxnChg>
        <pc:cxnChg chg="del mod">
          <ac:chgData name="Pieter-Jan De Buyck" userId="6368d0d7-feb2-4d51-87be-8b5f77a785ad" providerId="ADAL" clId="{A7A5CD2E-7AAA-43FA-BFAB-60A1F20E4EEF}" dt="2025-04-28T17:59:03.737" v="3062" actId="478"/>
          <ac:cxnSpMkLst>
            <pc:docMk/>
            <pc:sldMk cId="1017337535" sldId="313"/>
            <ac:cxnSpMk id="18" creationId="{8A0695E8-C05D-898A-E033-B99E9AF00C11}"/>
          </ac:cxnSpMkLst>
        </pc:cxnChg>
        <pc:cxnChg chg="del mod">
          <ac:chgData name="Pieter-Jan De Buyck" userId="6368d0d7-feb2-4d51-87be-8b5f77a785ad" providerId="ADAL" clId="{A7A5CD2E-7AAA-43FA-BFAB-60A1F20E4EEF}" dt="2025-04-28T17:59:01.178" v="3059" actId="478"/>
          <ac:cxnSpMkLst>
            <pc:docMk/>
            <pc:sldMk cId="1017337535" sldId="313"/>
            <ac:cxnSpMk id="26" creationId="{3BEF4820-D852-E6ED-7194-FD093B635176}"/>
          </ac:cxnSpMkLst>
        </pc:cxnChg>
        <pc:cxnChg chg="del mod">
          <ac:chgData name="Pieter-Jan De Buyck" userId="6368d0d7-feb2-4d51-87be-8b5f77a785ad" providerId="ADAL" clId="{A7A5CD2E-7AAA-43FA-BFAB-60A1F20E4EEF}" dt="2025-04-28T17:59:05.731" v="3065" actId="478"/>
          <ac:cxnSpMkLst>
            <pc:docMk/>
            <pc:sldMk cId="1017337535" sldId="313"/>
            <ac:cxnSpMk id="29" creationId="{6883AB3B-B057-61AC-D8A1-34A1D881ADD7}"/>
          </ac:cxnSpMkLst>
        </pc:cxnChg>
        <pc:cxnChg chg="del mod">
          <ac:chgData name="Pieter-Jan De Buyck" userId="6368d0d7-feb2-4d51-87be-8b5f77a785ad" providerId="ADAL" clId="{A7A5CD2E-7AAA-43FA-BFAB-60A1F20E4EEF}" dt="2025-04-28T17:58:57.330" v="3056" actId="478"/>
          <ac:cxnSpMkLst>
            <pc:docMk/>
            <pc:sldMk cId="1017337535" sldId="313"/>
            <ac:cxnSpMk id="32" creationId="{80EDE466-14EA-6EE8-EA71-A3C92E2EC5D0}"/>
          </ac:cxnSpMkLst>
        </pc:cxnChg>
        <pc:cxnChg chg="mod">
          <ac:chgData name="Pieter-Jan De Buyck" userId="6368d0d7-feb2-4d51-87be-8b5f77a785ad" providerId="ADAL" clId="{A7A5CD2E-7AAA-43FA-BFAB-60A1F20E4EEF}" dt="2025-04-28T18:00:10.105" v="3176" actId="1036"/>
          <ac:cxnSpMkLst>
            <pc:docMk/>
            <pc:sldMk cId="1017337535" sldId="313"/>
            <ac:cxnSpMk id="75" creationId="{4C8C7B39-7835-47E1-6DDB-CE8B183C6ECC}"/>
          </ac:cxnSpMkLst>
        </pc:cxnChg>
        <pc:cxnChg chg="del mod">
          <ac:chgData name="Pieter-Jan De Buyck" userId="6368d0d7-feb2-4d51-87be-8b5f77a785ad" providerId="ADAL" clId="{A7A5CD2E-7AAA-43FA-BFAB-60A1F20E4EEF}" dt="2025-04-28T17:59:47.841" v="3101" actId="478"/>
          <ac:cxnSpMkLst>
            <pc:docMk/>
            <pc:sldMk cId="1017337535" sldId="313"/>
            <ac:cxnSpMk id="82" creationId="{E2217309-E769-941B-EFDF-EDE1479ACB10}"/>
          </ac:cxnSpMkLst>
        </pc:cxnChg>
      </pc:sldChg>
      <pc:sldChg chg="addSp modSp add del mod modAnim">
        <pc:chgData name="Pieter-Jan De Buyck" userId="6368d0d7-feb2-4d51-87be-8b5f77a785ad" providerId="ADAL" clId="{A7A5CD2E-7AAA-43FA-BFAB-60A1F20E4EEF}" dt="2025-04-28T17:48:05.243" v="2413" actId="47"/>
        <pc:sldMkLst>
          <pc:docMk/>
          <pc:sldMk cId="3310044126" sldId="313"/>
        </pc:sldMkLst>
        <pc:spChg chg="mod">
          <ac:chgData name="Pieter-Jan De Buyck" userId="6368d0d7-feb2-4d51-87be-8b5f77a785ad" providerId="ADAL" clId="{A7A5CD2E-7AAA-43FA-BFAB-60A1F20E4EEF}" dt="2025-04-28T17:43:13.713" v="2370" actId="164"/>
          <ac:spMkLst>
            <pc:docMk/>
            <pc:sldMk cId="3310044126" sldId="313"/>
            <ac:spMk id="5" creationId="{111DC537-1B3D-3680-6BD0-C5FF1350E2D2}"/>
          </ac:spMkLst>
        </pc:spChg>
        <pc:spChg chg="mod">
          <ac:chgData name="Pieter-Jan De Buyck" userId="6368d0d7-feb2-4d51-87be-8b5f77a785ad" providerId="ADAL" clId="{A7A5CD2E-7AAA-43FA-BFAB-60A1F20E4EEF}" dt="2025-04-28T17:43:13.713" v="2370" actId="164"/>
          <ac:spMkLst>
            <pc:docMk/>
            <pc:sldMk cId="3310044126" sldId="313"/>
            <ac:spMk id="8" creationId="{1D547FF5-AE6A-5C75-D590-B02BE266F6FA}"/>
          </ac:spMkLst>
        </pc:spChg>
        <pc:spChg chg="mod">
          <ac:chgData name="Pieter-Jan De Buyck" userId="6368d0d7-feb2-4d51-87be-8b5f77a785ad" providerId="ADAL" clId="{A7A5CD2E-7AAA-43FA-BFAB-60A1F20E4EEF}" dt="2025-04-28T17:43:13.713" v="2370" actId="164"/>
          <ac:spMkLst>
            <pc:docMk/>
            <pc:sldMk cId="3310044126" sldId="313"/>
            <ac:spMk id="10" creationId="{EC3AB9BF-ED31-978B-6F29-5E9A90763B26}"/>
          </ac:spMkLst>
        </pc:spChg>
        <pc:spChg chg="mod">
          <ac:chgData name="Pieter-Jan De Buyck" userId="6368d0d7-feb2-4d51-87be-8b5f77a785ad" providerId="ADAL" clId="{A7A5CD2E-7AAA-43FA-BFAB-60A1F20E4EEF}" dt="2025-04-28T17:43:13.713" v="2370" actId="164"/>
          <ac:spMkLst>
            <pc:docMk/>
            <pc:sldMk cId="3310044126" sldId="313"/>
            <ac:spMk id="11" creationId="{67326A8B-EE94-19A5-7B31-5CF6D6220FBC}"/>
          </ac:spMkLst>
        </pc:spChg>
        <pc:spChg chg="add mod">
          <ac:chgData name="Pieter-Jan De Buyck" userId="6368d0d7-feb2-4d51-87be-8b5f77a785ad" providerId="ADAL" clId="{A7A5CD2E-7AAA-43FA-BFAB-60A1F20E4EEF}" dt="2025-04-28T17:44:44.106" v="2377"/>
          <ac:spMkLst>
            <pc:docMk/>
            <pc:sldMk cId="3310044126" sldId="313"/>
            <ac:spMk id="16" creationId="{BF0D7790-CC66-1EB9-C0F5-110422FBEFF5}"/>
          </ac:spMkLst>
        </pc:spChg>
        <pc:spChg chg="add mod">
          <ac:chgData name="Pieter-Jan De Buyck" userId="6368d0d7-feb2-4d51-87be-8b5f77a785ad" providerId="ADAL" clId="{A7A5CD2E-7AAA-43FA-BFAB-60A1F20E4EEF}" dt="2025-04-28T17:47:33.572" v="2411" actId="14100"/>
          <ac:spMkLst>
            <pc:docMk/>
            <pc:sldMk cId="3310044126" sldId="313"/>
            <ac:spMk id="17" creationId="{1F99619D-08F7-DBB4-B88D-AEA08B61F3C9}"/>
          </ac:spMkLst>
        </pc:spChg>
        <pc:spChg chg="mod">
          <ac:chgData name="Pieter-Jan De Buyck" userId="6368d0d7-feb2-4d51-87be-8b5f77a785ad" providerId="ADAL" clId="{A7A5CD2E-7AAA-43FA-BFAB-60A1F20E4EEF}" dt="2025-04-28T17:43:13.713" v="2370" actId="164"/>
          <ac:spMkLst>
            <pc:docMk/>
            <pc:sldMk cId="3310044126" sldId="313"/>
            <ac:spMk id="42" creationId="{8AB5D883-EFC2-5AA9-E954-144D8AC4D707}"/>
          </ac:spMkLst>
        </pc:spChg>
        <pc:spChg chg="mod">
          <ac:chgData name="Pieter-Jan De Buyck" userId="6368d0d7-feb2-4d51-87be-8b5f77a785ad" providerId="ADAL" clId="{A7A5CD2E-7AAA-43FA-BFAB-60A1F20E4EEF}" dt="2025-04-28T17:43:13.713" v="2370" actId="164"/>
          <ac:spMkLst>
            <pc:docMk/>
            <pc:sldMk cId="3310044126" sldId="313"/>
            <ac:spMk id="43" creationId="{266D339C-A21A-8B83-39A8-9466C7A3919D}"/>
          </ac:spMkLst>
        </pc:spChg>
        <pc:spChg chg="mod">
          <ac:chgData name="Pieter-Jan De Buyck" userId="6368d0d7-feb2-4d51-87be-8b5f77a785ad" providerId="ADAL" clId="{A7A5CD2E-7AAA-43FA-BFAB-60A1F20E4EEF}" dt="2025-04-28T17:43:13.713" v="2370" actId="164"/>
          <ac:spMkLst>
            <pc:docMk/>
            <pc:sldMk cId="3310044126" sldId="313"/>
            <ac:spMk id="45" creationId="{797A5620-83C5-612B-6BC3-50450CFEA4FB}"/>
          </ac:spMkLst>
        </pc:spChg>
        <pc:spChg chg="mod">
          <ac:chgData name="Pieter-Jan De Buyck" userId="6368d0d7-feb2-4d51-87be-8b5f77a785ad" providerId="ADAL" clId="{A7A5CD2E-7AAA-43FA-BFAB-60A1F20E4EEF}" dt="2025-04-28T17:43:13.713" v="2370" actId="164"/>
          <ac:spMkLst>
            <pc:docMk/>
            <pc:sldMk cId="3310044126" sldId="313"/>
            <ac:spMk id="50" creationId="{DF15A08B-B6ED-BD05-5BC8-95663512431C}"/>
          </ac:spMkLst>
        </pc:spChg>
        <pc:spChg chg="mod">
          <ac:chgData name="Pieter-Jan De Buyck" userId="6368d0d7-feb2-4d51-87be-8b5f77a785ad" providerId="ADAL" clId="{A7A5CD2E-7AAA-43FA-BFAB-60A1F20E4EEF}" dt="2025-04-28T17:43:13.713" v="2370" actId="164"/>
          <ac:spMkLst>
            <pc:docMk/>
            <pc:sldMk cId="3310044126" sldId="313"/>
            <ac:spMk id="73" creationId="{C808E131-ED37-C3AB-E43A-CF49839FBBCD}"/>
          </ac:spMkLst>
        </pc:spChg>
        <pc:spChg chg="mod">
          <ac:chgData name="Pieter-Jan De Buyck" userId="6368d0d7-feb2-4d51-87be-8b5f77a785ad" providerId="ADAL" clId="{A7A5CD2E-7AAA-43FA-BFAB-60A1F20E4EEF}" dt="2025-04-28T17:43:13.713" v="2370" actId="164"/>
          <ac:spMkLst>
            <pc:docMk/>
            <pc:sldMk cId="3310044126" sldId="313"/>
            <ac:spMk id="81" creationId="{DAD078B1-3E4F-B220-8FA0-AA45F871EA7D}"/>
          </ac:spMkLst>
        </pc:spChg>
        <pc:grpChg chg="mod">
          <ac:chgData name="Pieter-Jan De Buyck" userId="6368d0d7-feb2-4d51-87be-8b5f77a785ad" providerId="ADAL" clId="{A7A5CD2E-7AAA-43FA-BFAB-60A1F20E4EEF}" dt="2025-04-28T17:43:33.490" v="2374" actId="1076"/>
          <ac:grpSpMkLst>
            <pc:docMk/>
            <pc:sldMk cId="3310044126" sldId="313"/>
            <ac:grpSpMk id="15" creationId="{C2A16728-F112-5555-386A-C11A82A4EC1F}"/>
          </ac:grpSpMkLst>
        </pc:grpChg>
        <pc:graphicFrameChg chg="add mod modGraphic">
          <ac:chgData name="Pieter-Jan De Buyck" userId="6368d0d7-feb2-4d51-87be-8b5f77a785ad" providerId="ADAL" clId="{A7A5CD2E-7AAA-43FA-BFAB-60A1F20E4EEF}" dt="2025-04-28T17:46:28.580" v="2392" actId="1076"/>
          <ac:graphicFrameMkLst>
            <pc:docMk/>
            <pc:sldMk cId="3310044126" sldId="313"/>
            <ac:graphicFrameMk id="20" creationId="{47911FDE-4041-178A-907F-D0FE7ED2899E}"/>
          </ac:graphicFrameMkLst>
        </pc:graphicFrameChg>
        <pc:graphicFrameChg chg="add mod modGraphic">
          <ac:chgData name="Pieter-Jan De Buyck" userId="6368d0d7-feb2-4d51-87be-8b5f77a785ad" providerId="ADAL" clId="{A7A5CD2E-7AAA-43FA-BFAB-60A1F20E4EEF}" dt="2025-04-28T17:47:38.274" v="2412" actId="1076"/>
          <ac:graphicFrameMkLst>
            <pc:docMk/>
            <pc:sldMk cId="3310044126" sldId="313"/>
            <ac:graphicFrameMk id="21" creationId="{D3827499-322A-6A9A-9D2B-ACE01990882F}"/>
          </ac:graphicFrameMkLst>
        </pc:graphicFrameChg>
      </pc:sldChg>
      <pc:sldChg chg="addSp delSp modSp add del mod modTransition">
        <pc:chgData name="Pieter-Jan De Buyck" userId="6368d0d7-feb2-4d51-87be-8b5f77a785ad" providerId="ADAL" clId="{A7A5CD2E-7AAA-43FA-BFAB-60A1F20E4EEF}" dt="2025-04-28T17:40:52.859" v="2358" actId="47"/>
        <pc:sldMkLst>
          <pc:docMk/>
          <pc:sldMk cId="3856875523" sldId="313"/>
        </pc:sldMkLst>
        <pc:spChg chg="del">
          <ac:chgData name="Pieter-Jan De Buyck" userId="6368d0d7-feb2-4d51-87be-8b5f77a785ad" providerId="ADAL" clId="{A7A5CD2E-7AAA-43FA-BFAB-60A1F20E4EEF}" dt="2025-04-28T17:40:03.365" v="2290" actId="478"/>
          <ac:spMkLst>
            <pc:docMk/>
            <pc:sldMk cId="3856875523" sldId="313"/>
            <ac:spMk id="4" creationId="{330F24F9-7DCF-B2F4-6AA1-5AF0DBED9F1B}"/>
          </ac:spMkLst>
        </pc:spChg>
        <pc:spChg chg="del">
          <ac:chgData name="Pieter-Jan De Buyck" userId="6368d0d7-feb2-4d51-87be-8b5f77a785ad" providerId="ADAL" clId="{A7A5CD2E-7AAA-43FA-BFAB-60A1F20E4EEF}" dt="2025-04-28T17:40:05.827" v="2293" actId="478"/>
          <ac:spMkLst>
            <pc:docMk/>
            <pc:sldMk cId="3856875523" sldId="313"/>
            <ac:spMk id="5" creationId="{DAD95810-7C0F-F4ED-AEE5-AF018E86F4BD}"/>
          </ac:spMkLst>
        </pc:spChg>
        <pc:spChg chg="del">
          <ac:chgData name="Pieter-Jan De Buyck" userId="6368d0d7-feb2-4d51-87be-8b5f77a785ad" providerId="ADAL" clId="{A7A5CD2E-7AAA-43FA-BFAB-60A1F20E4EEF}" dt="2025-04-28T17:39:59.849" v="2287" actId="478"/>
          <ac:spMkLst>
            <pc:docMk/>
            <pc:sldMk cId="3856875523" sldId="313"/>
            <ac:spMk id="6" creationId="{B1E3068A-0199-63F6-D9F7-234624533CB7}"/>
          </ac:spMkLst>
        </pc:spChg>
        <pc:spChg chg="del">
          <ac:chgData name="Pieter-Jan De Buyck" userId="6368d0d7-feb2-4d51-87be-8b5f77a785ad" providerId="ADAL" clId="{A7A5CD2E-7AAA-43FA-BFAB-60A1F20E4EEF}" dt="2025-04-28T17:40:01.473" v="2289" actId="478"/>
          <ac:spMkLst>
            <pc:docMk/>
            <pc:sldMk cId="3856875523" sldId="313"/>
            <ac:spMk id="8" creationId="{0D0D5DA7-2AF5-42CF-3C54-886B9AA2D74D}"/>
          </ac:spMkLst>
        </pc:spChg>
        <pc:spChg chg="del">
          <ac:chgData name="Pieter-Jan De Buyck" userId="6368d0d7-feb2-4d51-87be-8b5f77a785ad" providerId="ADAL" clId="{A7A5CD2E-7AAA-43FA-BFAB-60A1F20E4EEF}" dt="2025-04-28T17:40:08.164" v="2295" actId="478"/>
          <ac:spMkLst>
            <pc:docMk/>
            <pc:sldMk cId="3856875523" sldId="313"/>
            <ac:spMk id="10" creationId="{01123BA3-44F1-C6ED-F3CF-D351FD71B149}"/>
          </ac:spMkLst>
        </pc:spChg>
        <pc:spChg chg="del">
          <ac:chgData name="Pieter-Jan De Buyck" userId="6368d0d7-feb2-4d51-87be-8b5f77a785ad" providerId="ADAL" clId="{A7A5CD2E-7AAA-43FA-BFAB-60A1F20E4EEF}" dt="2025-04-28T17:39:40.243" v="2268" actId="478"/>
          <ac:spMkLst>
            <pc:docMk/>
            <pc:sldMk cId="3856875523" sldId="313"/>
            <ac:spMk id="11" creationId="{C36BF11B-FE0D-DBB4-6C96-EC144AB9CE4B}"/>
          </ac:spMkLst>
        </pc:spChg>
        <pc:spChg chg="del">
          <ac:chgData name="Pieter-Jan De Buyck" userId="6368d0d7-feb2-4d51-87be-8b5f77a785ad" providerId="ADAL" clId="{A7A5CD2E-7AAA-43FA-BFAB-60A1F20E4EEF}" dt="2025-04-28T17:39:58.964" v="2286" actId="478"/>
          <ac:spMkLst>
            <pc:docMk/>
            <pc:sldMk cId="3856875523" sldId="313"/>
            <ac:spMk id="12" creationId="{352227F1-74B6-5494-306F-1D15B5909893}"/>
          </ac:spMkLst>
        </pc:spChg>
        <pc:spChg chg="del">
          <ac:chgData name="Pieter-Jan De Buyck" userId="6368d0d7-feb2-4d51-87be-8b5f77a785ad" providerId="ADAL" clId="{A7A5CD2E-7AAA-43FA-BFAB-60A1F20E4EEF}" dt="2025-04-28T17:39:42.091" v="2270" actId="478"/>
          <ac:spMkLst>
            <pc:docMk/>
            <pc:sldMk cId="3856875523" sldId="313"/>
            <ac:spMk id="18" creationId="{33FAEA36-EAC7-4D82-ADE7-3715D94642F3}"/>
          </ac:spMkLst>
        </pc:spChg>
        <pc:spChg chg="mod">
          <ac:chgData name="Pieter-Jan De Buyck" userId="6368d0d7-feb2-4d51-87be-8b5f77a785ad" providerId="ADAL" clId="{A7A5CD2E-7AAA-43FA-BFAB-60A1F20E4EEF}" dt="2025-04-28T17:40:21.626" v="2355" actId="1035"/>
          <ac:spMkLst>
            <pc:docMk/>
            <pc:sldMk cId="3856875523" sldId="313"/>
            <ac:spMk id="19" creationId="{D28DDF80-C20D-D48B-7AF6-2CD3067897C5}"/>
          </ac:spMkLst>
        </pc:spChg>
        <pc:spChg chg="del">
          <ac:chgData name="Pieter-Jan De Buyck" userId="6368d0d7-feb2-4d51-87be-8b5f77a785ad" providerId="ADAL" clId="{A7A5CD2E-7AAA-43FA-BFAB-60A1F20E4EEF}" dt="2025-04-28T17:40:12.828" v="2299" actId="478"/>
          <ac:spMkLst>
            <pc:docMk/>
            <pc:sldMk cId="3856875523" sldId="313"/>
            <ac:spMk id="42" creationId="{A24AD1E5-CC44-CA85-291B-4590D7557554}"/>
          </ac:spMkLst>
        </pc:spChg>
        <pc:spChg chg="del">
          <ac:chgData name="Pieter-Jan De Buyck" userId="6368d0d7-feb2-4d51-87be-8b5f77a785ad" providerId="ADAL" clId="{A7A5CD2E-7AAA-43FA-BFAB-60A1F20E4EEF}" dt="2025-04-28T17:40:11.332" v="2298" actId="478"/>
          <ac:spMkLst>
            <pc:docMk/>
            <pc:sldMk cId="3856875523" sldId="313"/>
            <ac:spMk id="43" creationId="{440F5A4D-55D7-91F5-110B-04A8464B8A48}"/>
          </ac:spMkLst>
        </pc:spChg>
        <pc:spChg chg="del">
          <ac:chgData name="Pieter-Jan De Buyck" userId="6368d0d7-feb2-4d51-87be-8b5f77a785ad" providerId="ADAL" clId="{A7A5CD2E-7AAA-43FA-BFAB-60A1F20E4EEF}" dt="2025-04-28T17:40:09.055" v="2296" actId="478"/>
          <ac:spMkLst>
            <pc:docMk/>
            <pc:sldMk cId="3856875523" sldId="313"/>
            <ac:spMk id="45" creationId="{60D60C7B-2E97-8011-50C0-06AB8EFC25BF}"/>
          </ac:spMkLst>
        </pc:spChg>
        <pc:spChg chg="mod">
          <ac:chgData name="Pieter-Jan De Buyck" userId="6368d0d7-feb2-4d51-87be-8b5f77a785ad" providerId="ADAL" clId="{A7A5CD2E-7AAA-43FA-BFAB-60A1F20E4EEF}" dt="2025-04-28T17:40:21.626" v="2355" actId="1035"/>
          <ac:spMkLst>
            <pc:docMk/>
            <pc:sldMk cId="3856875523" sldId="313"/>
            <ac:spMk id="46" creationId="{2D305FF8-C900-26A3-78D7-FC04C812CE1C}"/>
          </ac:spMkLst>
        </pc:spChg>
        <pc:spChg chg="mod">
          <ac:chgData name="Pieter-Jan De Buyck" userId="6368d0d7-feb2-4d51-87be-8b5f77a785ad" providerId="ADAL" clId="{A7A5CD2E-7AAA-43FA-BFAB-60A1F20E4EEF}" dt="2025-04-28T17:40:21.626" v="2355" actId="1035"/>
          <ac:spMkLst>
            <pc:docMk/>
            <pc:sldMk cId="3856875523" sldId="313"/>
            <ac:spMk id="50" creationId="{EFE7D7D5-4A02-A28A-110A-6C9C889DFDE1}"/>
          </ac:spMkLst>
        </pc:spChg>
        <pc:spChg chg="add del mod">
          <ac:chgData name="Pieter-Jan De Buyck" userId="6368d0d7-feb2-4d51-87be-8b5f77a785ad" providerId="ADAL" clId="{A7A5CD2E-7AAA-43FA-BFAB-60A1F20E4EEF}" dt="2025-04-28T17:40:21.626" v="2355" actId="1035"/>
          <ac:spMkLst>
            <pc:docMk/>
            <pc:sldMk cId="3856875523" sldId="313"/>
            <ac:spMk id="73" creationId="{D6DBE944-138F-7FA5-4E76-A78642424F4C}"/>
          </ac:spMkLst>
        </pc:spChg>
        <pc:spChg chg="del">
          <ac:chgData name="Pieter-Jan De Buyck" userId="6368d0d7-feb2-4d51-87be-8b5f77a785ad" providerId="ADAL" clId="{A7A5CD2E-7AAA-43FA-BFAB-60A1F20E4EEF}" dt="2025-04-28T17:39:43.617" v="2272" actId="478"/>
          <ac:spMkLst>
            <pc:docMk/>
            <pc:sldMk cId="3856875523" sldId="313"/>
            <ac:spMk id="81" creationId="{C11B066B-2295-E931-E4B3-B7EF0276689E}"/>
          </ac:spMkLst>
        </pc:spChg>
        <pc:spChg chg="add del mod">
          <ac:chgData name="Pieter-Jan De Buyck" userId="6368d0d7-feb2-4d51-87be-8b5f77a785ad" providerId="ADAL" clId="{A7A5CD2E-7AAA-43FA-BFAB-60A1F20E4EEF}" dt="2025-04-28T17:40:21.626" v="2355" actId="1035"/>
          <ac:spMkLst>
            <pc:docMk/>
            <pc:sldMk cId="3856875523" sldId="313"/>
            <ac:spMk id="86" creationId="{67B32292-4767-E300-11A6-B1380CB23089}"/>
          </ac:spMkLst>
        </pc:spChg>
        <pc:grpChg chg="del">
          <ac:chgData name="Pieter-Jan De Buyck" userId="6368d0d7-feb2-4d51-87be-8b5f77a785ad" providerId="ADAL" clId="{A7A5CD2E-7AAA-43FA-BFAB-60A1F20E4EEF}" dt="2025-04-28T17:39:42.789" v="2271" actId="478"/>
          <ac:grpSpMkLst>
            <pc:docMk/>
            <pc:sldMk cId="3856875523" sldId="313"/>
            <ac:grpSpMk id="91" creationId="{02C1F4A8-3EC7-C9E8-561D-ECE0E377873F}"/>
          </ac:grpSpMkLst>
        </pc:grpChg>
        <pc:grpChg chg="del">
          <ac:chgData name="Pieter-Jan De Buyck" userId="6368d0d7-feb2-4d51-87be-8b5f77a785ad" providerId="ADAL" clId="{A7A5CD2E-7AAA-43FA-BFAB-60A1F20E4EEF}" dt="2025-04-28T17:39:44.844" v="2274" actId="478"/>
          <ac:grpSpMkLst>
            <pc:docMk/>
            <pc:sldMk cId="3856875523" sldId="313"/>
            <ac:grpSpMk id="94" creationId="{3C4A4315-F3F2-9226-7D24-FE94E7D02FC8}"/>
          </ac:grpSpMkLst>
        </pc:grpChg>
        <pc:picChg chg="add del mod">
          <ac:chgData name="Pieter-Jan De Buyck" userId="6368d0d7-feb2-4d51-87be-8b5f77a785ad" providerId="ADAL" clId="{A7A5CD2E-7AAA-43FA-BFAB-60A1F20E4EEF}" dt="2025-04-28T17:40:21.626" v="2355" actId="1035"/>
          <ac:picMkLst>
            <pc:docMk/>
            <pc:sldMk cId="3856875523" sldId="313"/>
            <ac:picMk id="105" creationId="{ECAAEC7D-5209-FBA4-3CF2-3EE40E4AEEB9}"/>
          </ac:picMkLst>
        </pc:picChg>
        <pc:cxnChg chg="del">
          <ac:chgData name="Pieter-Jan De Buyck" userId="6368d0d7-feb2-4d51-87be-8b5f77a785ad" providerId="ADAL" clId="{A7A5CD2E-7AAA-43FA-BFAB-60A1F20E4EEF}" dt="2025-04-28T17:40:00.744" v="2288" actId="478"/>
          <ac:cxnSpMkLst>
            <pc:docMk/>
            <pc:sldMk cId="3856875523" sldId="313"/>
            <ac:cxnSpMk id="2" creationId="{D919BA71-50CF-6CDA-9361-E5B77273490D}"/>
          </ac:cxnSpMkLst>
        </pc:cxnChg>
        <pc:cxnChg chg="del mod">
          <ac:chgData name="Pieter-Jan De Buyck" userId="6368d0d7-feb2-4d51-87be-8b5f77a785ad" providerId="ADAL" clId="{A7A5CD2E-7AAA-43FA-BFAB-60A1F20E4EEF}" dt="2025-04-28T17:40:04.124" v="2291" actId="478"/>
          <ac:cxnSpMkLst>
            <pc:docMk/>
            <pc:sldMk cId="3856875523" sldId="313"/>
            <ac:cxnSpMk id="3" creationId="{FD059616-14D4-DA45-63A2-079B929FA22B}"/>
          </ac:cxnSpMkLst>
        </pc:cxnChg>
        <pc:cxnChg chg="del mod">
          <ac:chgData name="Pieter-Jan De Buyck" userId="6368d0d7-feb2-4d51-87be-8b5f77a785ad" providerId="ADAL" clId="{A7A5CD2E-7AAA-43FA-BFAB-60A1F20E4EEF}" dt="2025-04-28T17:40:05.060" v="2292" actId="478"/>
          <ac:cxnSpMkLst>
            <pc:docMk/>
            <pc:sldMk cId="3856875523" sldId="313"/>
            <ac:cxnSpMk id="7" creationId="{2DCB454B-30D0-A700-8F6C-2FB5CA143AA2}"/>
          </ac:cxnSpMkLst>
        </pc:cxnChg>
        <pc:cxnChg chg="del mod">
          <ac:chgData name="Pieter-Jan De Buyck" userId="6368d0d7-feb2-4d51-87be-8b5f77a785ad" providerId="ADAL" clId="{A7A5CD2E-7AAA-43FA-BFAB-60A1F20E4EEF}" dt="2025-04-28T17:40:07.348" v="2294" actId="478"/>
          <ac:cxnSpMkLst>
            <pc:docMk/>
            <pc:sldMk cId="3856875523" sldId="313"/>
            <ac:cxnSpMk id="9" creationId="{05306443-49DE-48A4-551A-358187E0BCE0}"/>
          </ac:cxnSpMkLst>
        </pc:cxnChg>
        <pc:cxnChg chg="del mod">
          <ac:chgData name="Pieter-Jan De Buyck" userId="6368d0d7-feb2-4d51-87be-8b5f77a785ad" providerId="ADAL" clId="{A7A5CD2E-7AAA-43FA-BFAB-60A1F20E4EEF}" dt="2025-04-28T17:39:41.051" v="2269" actId="478"/>
          <ac:cxnSpMkLst>
            <pc:docMk/>
            <pc:sldMk cId="3856875523" sldId="313"/>
            <ac:cxnSpMk id="13" creationId="{1C37B646-CF1A-BBE6-F9CB-A662CFB99A13}"/>
          </ac:cxnSpMkLst>
        </pc:cxnChg>
        <pc:cxnChg chg="del mod">
          <ac:chgData name="Pieter-Jan De Buyck" userId="6368d0d7-feb2-4d51-87be-8b5f77a785ad" providerId="ADAL" clId="{A7A5CD2E-7AAA-43FA-BFAB-60A1F20E4EEF}" dt="2025-04-28T17:40:13.580" v="2300" actId="478"/>
          <ac:cxnSpMkLst>
            <pc:docMk/>
            <pc:sldMk cId="3856875523" sldId="313"/>
            <ac:cxnSpMk id="14" creationId="{5673367C-C2D5-8BC3-43A7-E5F2A50067E4}"/>
          </ac:cxnSpMkLst>
        </pc:cxnChg>
        <pc:cxnChg chg="del mod">
          <ac:chgData name="Pieter-Jan De Buyck" userId="6368d0d7-feb2-4d51-87be-8b5f77a785ad" providerId="ADAL" clId="{A7A5CD2E-7AAA-43FA-BFAB-60A1F20E4EEF}" dt="2025-04-28T17:40:09.612" v="2297" actId="478"/>
          <ac:cxnSpMkLst>
            <pc:docMk/>
            <pc:sldMk cId="3856875523" sldId="313"/>
            <ac:cxnSpMk id="44" creationId="{88F50A6F-119E-E171-F45E-AD59BF183239}"/>
          </ac:cxnSpMkLst>
        </pc:cxnChg>
        <pc:cxnChg chg="mod">
          <ac:chgData name="Pieter-Jan De Buyck" userId="6368d0d7-feb2-4d51-87be-8b5f77a785ad" providerId="ADAL" clId="{A7A5CD2E-7AAA-43FA-BFAB-60A1F20E4EEF}" dt="2025-04-28T17:40:21.626" v="2355" actId="1035"/>
          <ac:cxnSpMkLst>
            <pc:docMk/>
            <pc:sldMk cId="3856875523" sldId="313"/>
            <ac:cxnSpMk id="52" creationId="{BA3F792C-4063-3446-ADBA-D92ED71994A8}"/>
          </ac:cxnSpMkLst>
        </pc:cxnChg>
        <pc:cxnChg chg="mod">
          <ac:chgData name="Pieter-Jan De Buyck" userId="6368d0d7-feb2-4d51-87be-8b5f77a785ad" providerId="ADAL" clId="{A7A5CD2E-7AAA-43FA-BFAB-60A1F20E4EEF}" dt="2025-04-28T17:40:21.626" v="2355" actId="1035"/>
          <ac:cxnSpMkLst>
            <pc:docMk/>
            <pc:sldMk cId="3856875523" sldId="313"/>
            <ac:cxnSpMk id="56" creationId="{33814E59-B32C-1AB3-79F9-57C8B0C32485}"/>
          </ac:cxnSpMkLst>
        </pc:cxnChg>
        <pc:cxnChg chg="del mod">
          <ac:chgData name="Pieter-Jan De Buyck" userId="6368d0d7-feb2-4d51-87be-8b5f77a785ad" providerId="ADAL" clId="{A7A5CD2E-7AAA-43FA-BFAB-60A1F20E4EEF}" dt="2025-04-28T17:39:45.394" v="2275" actId="478"/>
          <ac:cxnSpMkLst>
            <pc:docMk/>
            <pc:sldMk cId="3856875523" sldId="313"/>
            <ac:cxnSpMk id="75" creationId="{B66C4354-BF0D-183A-8907-3601A5BF48EA}"/>
          </ac:cxnSpMkLst>
        </pc:cxnChg>
        <pc:cxnChg chg="add del mod">
          <ac:chgData name="Pieter-Jan De Buyck" userId="6368d0d7-feb2-4d51-87be-8b5f77a785ad" providerId="ADAL" clId="{A7A5CD2E-7AAA-43FA-BFAB-60A1F20E4EEF}" dt="2025-04-28T17:40:21.626" v="2355" actId="1035"/>
          <ac:cxnSpMkLst>
            <pc:docMk/>
            <pc:sldMk cId="3856875523" sldId="313"/>
            <ac:cxnSpMk id="76" creationId="{A2A57659-BD43-C1E5-24A8-85404255EBD8}"/>
          </ac:cxnSpMkLst>
        </pc:cxnChg>
        <pc:cxnChg chg="del mod">
          <ac:chgData name="Pieter-Jan De Buyck" userId="6368d0d7-feb2-4d51-87be-8b5f77a785ad" providerId="ADAL" clId="{A7A5CD2E-7AAA-43FA-BFAB-60A1F20E4EEF}" dt="2025-04-28T17:39:44.324" v="2273" actId="478"/>
          <ac:cxnSpMkLst>
            <pc:docMk/>
            <pc:sldMk cId="3856875523" sldId="313"/>
            <ac:cxnSpMk id="82" creationId="{2EDAB9D3-0A4F-8AB8-689E-14E53254981F}"/>
          </ac:cxnSpMkLst>
        </pc:cxnChg>
        <pc:cxnChg chg="add del mod">
          <ac:chgData name="Pieter-Jan De Buyck" userId="6368d0d7-feb2-4d51-87be-8b5f77a785ad" providerId="ADAL" clId="{A7A5CD2E-7AAA-43FA-BFAB-60A1F20E4EEF}" dt="2025-04-28T17:40:21.626" v="2355" actId="1035"/>
          <ac:cxnSpMkLst>
            <pc:docMk/>
            <pc:sldMk cId="3856875523" sldId="313"/>
            <ac:cxnSpMk id="87" creationId="{0D4C4215-E440-7C94-9D42-35F8D25D1CC7}"/>
          </ac:cxnSpMkLst>
        </pc:cxnChg>
      </pc:sldChg>
      <pc:sldChg chg="addSp delSp modSp add del mod addAnim delAnim modAnim">
        <pc:chgData name="Pieter-Jan De Buyck" userId="6368d0d7-feb2-4d51-87be-8b5f77a785ad" providerId="ADAL" clId="{A7A5CD2E-7AAA-43FA-BFAB-60A1F20E4EEF}" dt="2025-04-28T18:06:13.168" v="3216" actId="47"/>
        <pc:sldMkLst>
          <pc:docMk/>
          <pc:sldMk cId="3698270740" sldId="314"/>
        </pc:sldMkLst>
        <pc:spChg chg="add del mod">
          <ac:chgData name="Pieter-Jan De Buyck" userId="6368d0d7-feb2-4d51-87be-8b5f77a785ad" providerId="ADAL" clId="{A7A5CD2E-7AAA-43FA-BFAB-60A1F20E4EEF}" dt="2025-04-28T18:02:51.950" v="3185" actId="478"/>
          <ac:spMkLst>
            <pc:docMk/>
            <pc:sldMk cId="3698270740" sldId="314"/>
            <ac:spMk id="3" creationId="{4D8245D3-57CB-0DEC-5C4F-2A602D435E7B}"/>
          </ac:spMkLst>
        </pc:spChg>
        <pc:spChg chg="add del mod">
          <ac:chgData name="Pieter-Jan De Buyck" userId="6368d0d7-feb2-4d51-87be-8b5f77a785ad" providerId="ADAL" clId="{A7A5CD2E-7AAA-43FA-BFAB-60A1F20E4EEF}" dt="2025-04-28T18:04:43.128" v="3193" actId="478"/>
          <ac:spMkLst>
            <pc:docMk/>
            <pc:sldMk cId="3698270740" sldId="314"/>
            <ac:spMk id="5" creationId="{B2B18E5A-8469-D107-19BB-671846E53BD5}"/>
          </ac:spMkLst>
        </pc:spChg>
        <pc:spChg chg="add mod">
          <ac:chgData name="Pieter-Jan De Buyck" userId="6368d0d7-feb2-4d51-87be-8b5f77a785ad" providerId="ADAL" clId="{A7A5CD2E-7AAA-43FA-BFAB-60A1F20E4EEF}" dt="2025-04-28T18:03:42.133" v="3192" actId="1076"/>
          <ac:spMkLst>
            <pc:docMk/>
            <pc:sldMk cId="3698270740" sldId="314"/>
            <ac:spMk id="6" creationId="{DC3098DA-CAEF-0649-C3AF-659260DBF2C9}"/>
          </ac:spMkLst>
        </pc:spChg>
        <pc:spChg chg="add mod">
          <ac:chgData name="Pieter-Jan De Buyck" userId="6368d0d7-feb2-4d51-87be-8b5f77a785ad" providerId="ADAL" clId="{A7A5CD2E-7AAA-43FA-BFAB-60A1F20E4EEF}" dt="2025-04-28T18:03:42.133" v="3192" actId="1076"/>
          <ac:spMkLst>
            <pc:docMk/>
            <pc:sldMk cId="3698270740" sldId="314"/>
            <ac:spMk id="7" creationId="{26CCD766-2B07-692E-C065-9B16F6C0A417}"/>
          </ac:spMkLst>
        </pc:spChg>
        <pc:spChg chg="add mod">
          <ac:chgData name="Pieter-Jan De Buyck" userId="6368d0d7-feb2-4d51-87be-8b5f77a785ad" providerId="ADAL" clId="{A7A5CD2E-7AAA-43FA-BFAB-60A1F20E4EEF}" dt="2025-04-28T18:03:42.133" v="3192" actId="1076"/>
          <ac:spMkLst>
            <pc:docMk/>
            <pc:sldMk cId="3698270740" sldId="314"/>
            <ac:spMk id="8" creationId="{6097EEA3-131E-1060-B7FF-B2B7113BF867}"/>
          </ac:spMkLst>
        </pc:spChg>
        <pc:spChg chg="mod">
          <ac:chgData name="Pieter-Jan De Buyck" userId="6368d0d7-feb2-4d51-87be-8b5f77a785ad" providerId="ADAL" clId="{A7A5CD2E-7AAA-43FA-BFAB-60A1F20E4EEF}" dt="2025-04-28T18:03:29.582" v="3189"/>
          <ac:spMkLst>
            <pc:docMk/>
            <pc:sldMk cId="3698270740" sldId="314"/>
            <ac:spMk id="11" creationId="{3E1BCFEB-DFB7-28B2-438E-8B3C73D9A05D}"/>
          </ac:spMkLst>
        </pc:spChg>
        <pc:spChg chg="mod">
          <ac:chgData name="Pieter-Jan De Buyck" userId="6368d0d7-feb2-4d51-87be-8b5f77a785ad" providerId="ADAL" clId="{A7A5CD2E-7AAA-43FA-BFAB-60A1F20E4EEF}" dt="2025-04-28T18:03:29.582" v="3189"/>
          <ac:spMkLst>
            <pc:docMk/>
            <pc:sldMk cId="3698270740" sldId="314"/>
            <ac:spMk id="13" creationId="{06888FC0-25A0-9F62-BB33-D66DC4C77788}"/>
          </ac:spMkLst>
        </pc:spChg>
        <pc:spChg chg="mod">
          <ac:chgData name="Pieter-Jan De Buyck" userId="6368d0d7-feb2-4d51-87be-8b5f77a785ad" providerId="ADAL" clId="{A7A5CD2E-7AAA-43FA-BFAB-60A1F20E4EEF}" dt="2025-04-28T18:03:29.582" v="3189"/>
          <ac:spMkLst>
            <pc:docMk/>
            <pc:sldMk cId="3698270740" sldId="314"/>
            <ac:spMk id="20" creationId="{09F0DD29-4D84-4075-6F29-48CE546D3D45}"/>
          </ac:spMkLst>
        </pc:spChg>
        <pc:spChg chg="mod">
          <ac:chgData name="Pieter-Jan De Buyck" userId="6368d0d7-feb2-4d51-87be-8b5f77a785ad" providerId="ADAL" clId="{A7A5CD2E-7AAA-43FA-BFAB-60A1F20E4EEF}" dt="2025-04-28T18:03:29.582" v="3189"/>
          <ac:spMkLst>
            <pc:docMk/>
            <pc:sldMk cId="3698270740" sldId="314"/>
            <ac:spMk id="21" creationId="{1F51C7F8-CB41-51C1-E598-42FA7D6655EA}"/>
          </ac:spMkLst>
        </pc:spChg>
        <pc:spChg chg="mod">
          <ac:chgData name="Pieter-Jan De Buyck" userId="6368d0d7-feb2-4d51-87be-8b5f77a785ad" providerId="ADAL" clId="{A7A5CD2E-7AAA-43FA-BFAB-60A1F20E4EEF}" dt="2025-04-28T18:03:29.582" v="3189"/>
          <ac:spMkLst>
            <pc:docMk/>
            <pc:sldMk cId="3698270740" sldId="314"/>
            <ac:spMk id="35" creationId="{5422A293-3C11-10D3-532D-ACBA4CD04BC4}"/>
          </ac:spMkLst>
        </pc:spChg>
        <pc:spChg chg="mod">
          <ac:chgData name="Pieter-Jan De Buyck" userId="6368d0d7-feb2-4d51-87be-8b5f77a785ad" providerId="ADAL" clId="{A7A5CD2E-7AAA-43FA-BFAB-60A1F20E4EEF}" dt="2025-04-28T18:03:29.582" v="3189"/>
          <ac:spMkLst>
            <pc:docMk/>
            <pc:sldMk cId="3698270740" sldId="314"/>
            <ac:spMk id="36" creationId="{32E7EAB6-FCAE-96A5-4E6B-3D9C29768884}"/>
          </ac:spMkLst>
        </pc:spChg>
        <pc:spChg chg="mod">
          <ac:chgData name="Pieter-Jan De Buyck" userId="6368d0d7-feb2-4d51-87be-8b5f77a785ad" providerId="ADAL" clId="{A7A5CD2E-7AAA-43FA-BFAB-60A1F20E4EEF}" dt="2025-04-28T18:03:29.582" v="3189"/>
          <ac:spMkLst>
            <pc:docMk/>
            <pc:sldMk cId="3698270740" sldId="314"/>
            <ac:spMk id="41" creationId="{76CE2785-7B56-45B8-FE40-0DF40F62DCE2}"/>
          </ac:spMkLst>
        </pc:spChg>
        <pc:spChg chg="add del mod">
          <ac:chgData name="Pieter-Jan De Buyck" userId="6368d0d7-feb2-4d51-87be-8b5f77a785ad" providerId="ADAL" clId="{A7A5CD2E-7AAA-43FA-BFAB-60A1F20E4EEF}" dt="2025-04-28T18:04:46.108" v="3194" actId="478"/>
          <ac:spMkLst>
            <pc:docMk/>
            <pc:sldMk cId="3698270740" sldId="314"/>
            <ac:spMk id="46" creationId="{4726A672-D22B-95A4-F8C7-A946439E3285}"/>
          </ac:spMkLst>
        </pc:spChg>
        <pc:grpChg chg="mod">
          <ac:chgData name="Pieter-Jan De Buyck" userId="6368d0d7-feb2-4d51-87be-8b5f77a785ad" providerId="ADAL" clId="{A7A5CD2E-7AAA-43FA-BFAB-60A1F20E4EEF}" dt="2025-04-28T18:03:42.133" v="3192" actId="1076"/>
          <ac:grpSpMkLst>
            <pc:docMk/>
            <pc:sldMk cId="3698270740" sldId="314"/>
            <ac:grpSpMk id="10" creationId="{BA82C2A1-AAFE-E931-8C05-EE75B806628B}"/>
          </ac:grpSpMkLst>
        </pc:grpChg>
        <pc:grpChg chg="mod">
          <ac:chgData name="Pieter-Jan De Buyck" userId="6368d0d7-feb2-4d51-87be-8b5f77a785ad" providerId="ADAL" clId="{A7A5CD2E-7AAA-43FA-BFAB-60A1F20E4EEF}" dt="2025-04-28T18:03:42.133" v="3192" actId="1076"/>
          <ac:grpSpMkLst>
            <pc:docMk/>
            <pc:sldMk cId="3698270740" sldId="314"/>
            <ac:grpSpMk id="34" creationId="{6F717018-3500-317C-991F-423B6BB148E2}"/>
          </ac:grpSpMkLst>
        </pc:grpChg>
        <pc:picChg chg="mod">
          <ac:chgData name="Pieter-Jan De Buyck" userId="6368d0d7-feb2-4d51-87be-8b5f77a785ad" providerId="ADAL" clId="{A7A5CD2E-7AAA-43FA-BFAB-60A1F20E4EEF}" dt="2025-04-28T18:03:42.133" v="3192" actId="1076"/>
          <ac:picMkLst>
            <pc:docMk/>
            <pc:sldMk cId="3698270740" sldId="314"/>
            <ac:picMk id="9" creationId="{3EBD3771-A4D3-E467-DFED-31814C1ACC76}"/>
          </ac:picMkLst>
        </pc:picChg>
        <pc:picChg chg="mod">
          <ac:chgData name="Pieter-Jan De Buyck" userId="6368d0d7-feb2-4d51-87be-8b5f77a785ad" providerId="ADAL" clId="{A7A5CD2E-7AAA-43FA-BFAB-60A1F20E4EEF}" dt="2025-04-28T18:03:42.133" v="3192" actId="1076"/>
          <ac:picMkLst>
            <pc:docMk/>
            <pc:sldMk cId="3698270740" sldId="314"/>
            <ac:picMk id="44" creationId="{BE1367F3-596E-8E53-FF2C-26DBAD46BEC1}"/>
          </ac:picMkLst>
        </pc:picChg>
        <pc:cxnChg chg="mod">
          <ac:chgData name="Pieter-Jan De Buyck" userId="6368d0d7-feb2-4d51-87be-8b5f77a785ad" providerId="ADAL" clId="{A7A5CD2E-7AAA-43FA-BFAB-60A1F20E4EEF}" dt="2025-04-28T18:03:42.133" v="3192" actId="1076"/>
          <ac:cxnSpMkLst>
            <pc:docMk/>
            <pc:sldMk cId="3698270740" sldId="314"/>
            <ac:cxnSpMk id="4" creationId="{B50DF287-9522-2911-D75C-CEF967B5DD5F}"/>
          </ac:cxnSpMkLst>
        </pc:cxnChg>
        <pc:cxnChg chg="mod">
          <ac:chgData name="Pieter-Jan De Buyck" userId="6368d0d7-feb2-4d51-87be-8b5f77a785ad" providerId="ADAL" clId="{A7A5CD2E-7AAA-43FA-BFAB-60A1F20E4EEF}" dt="2025-04-28T18:03:42.133" v="3192" actId="1076"/>
          <ac:cxnSpMkLst>
            <pc:docMk/>
            <pc:sldMk cId="3698270740" sldId="314"/>
            <ac:cxnSpMk id="39" creationId="{C2FDC710-AC35-C774-9508-A4BFE32D3C96}"/>
          </ac:cxnSpMkLst>
        </pc:cxnChg>
      </pc:sldChg>
      <pc:sldChg chg="add del">
        <pc:chgData name="Pieter-Jan De Buyck" userId="6368d0d7-feb2-4d51-87be-8b5f77a785ad" providerId="ADAL" clId="{A7A5CD2E-7AAA-43FA-BFAB-60A1F20E4EEF}" dt="2025-04-28T18:06:17.515" v="3217" actId="47"/>
        <pc:sldMkLst>
          <pc:docMk/>
          <pc:sldMk cId="3749419044" sldId="315"/>
        </pc:sldMkLst>
      </pc:sldChg>
      <pc:sldChg chg="addSp delSp modSp add mod modTransition delAnim modAnim">
        <pc:chgData name="Pieter-Jan De Buyck" userId="6368d0d7-feb2-4d51-87be-8b5f77a785ad" providerId="ADAL" clId="{A7A5CD2E-7AAA-43FA-BFAB-60A1F20E4EEF}" dt="2025-04-29T06:14:26.710" v="3333" actId="20577"/>
        <pc:sldMkLst>
          <pc:docMk/>
          <pc:sldMk cId="2634467178" sldId="316"/>
        </pc:sldMkLst>
        <pc:spChg chg="add del mod">
          <ac:chgData name="Pieter-Jan De Buyck" userId="6368d0d7-feb2-4d51-87be-8b5f77a785ad" providerId="ADAL" clId="{A7A5CD2E-7AAA-43FA-BFAB-60A1F20E4EEF}" dt="2025-04-28T18:05:25.915" v="3198" actId="478"/>
          <ac:spMkLst>
            <pc:docMk/>
            <pc:sldMk cId="2634467178" sldId="316"/>
            <ac:spMk id="3" creationId="{4974F72A-BF58-253F-0358-13B2740B4BF0}"/>
          </ac:spMkLst>
        </pc:spChg>
        <pc:spChg chg="add mod">
          <ac:chgData name="Pieter-Jan De Buyck" userId="6368d0d7-feb2-4d51-87be-8b5f77a785ad" providerId="ADAL" clId="{A7A5CD2E-7AAA-43FA-BFAB-60A1F20E4EEF}" dt="2025-04-29T06:14:26.710" v="3333" actId="20577"/>
          <ac:spMkLst>
            <pc:docMk/>
            <pc:sldMk cId="2634467178" sldId="316"/>
            <ac:spMk id="4" creationId="{719F64CD-3586-9D42-3F04-E75C9F45FF57}"/>
          </ac:spMkLst>
        </pc:spChg>
        <pc:spChg chg="del">
          <ac:chgData name="Pieter-Jan De Buyck" userId="6368d0d7-feb2-4d51-87be-8b5f77a785ad" providerId="ADAL" clId="{A7A5CD2E-7AAA-43FA-BFAB-60A1F20E4EEF}" dt="2025-04-28T18:05:24.047" v="3197" actId="478"/>
          <ac:spMkLst>
            <pc:docMk/>
            <pc:sldMk cId="2634467178" sldId="316"/>
            <ac:spMk id="5" creationId="{FEE797A4-421A-7757-F39A-4380707FCDA1}"/>
          </ac:spMkLst>
        </pc:spChg>
        <pc:spChg chg="add mod">
          <ac:chgData name="Pieter-Jan De Buyck" userId="6368d0d7-feb2-4d51-87be-8b5f77a785ad" providerId="ADAL" clId="{A7A5CD2E-7AAA-43FA-BFAB-60A1F20E4EEF}" dt="2025-04-28T18:10:49.868" v="3290" actId="1037"/>
          <ac:spMkLst>
            <pc:docMk/>
            <pc:sldMk cId="2634467178" sldId="316"/>
            <ac:spMk id="7" creationId="{3230CDE5-C7FF-4507-A3ED-D704AB6052E8}"/>
          </ac:spMkLst>
        </pc:spChg>
        <pc:spChg chg="mod">
          <ac:chgData name="Pieter-Jan De Buyck" userId="6368d0d7-feb2-4d51-87be-8b5f77a785ad" providerId="ADAL" clId="{A7A5CD2E-7AAA-43FA-BFAB-60A1F20E4EEF}" dt="2025-04-28T18:05:58.650" v="3212" actId="1076"/>
          <ac:spMkLst>
            <pc:docMk/>
            <pc:sldMk cId="2634467178" sldId="316"/>
            <ac:spMk id="12" creationId="{548B5FD3-A7E6-CC86-F1E1-3ADE53D291BE}"/>
          </ac:spMkLst>
        </pc:spChg>
        <pc:spChg chg="del">
          <ac:chgData name="Pieter-Jan De Buyck" userId="6368d0d7-feb2-4d51-87be-8b5f77a785ad" providerId="ADAL" clId="{A7A5CD2E-7AAA-43FA-BFAB-60A1F20E4EEF}" dt="2025-04-28T18:05:43.019" v="3206" actId="478"/>
          <ac:spMkLst>
            <pc:docMk/>
            <pc:sldMk cId="2634467178" sldId="316"/>
            <ac:spMk id="19" creationId="{3BE40481-1B0A-6A31-27A5-06ECE7FA01BA}"/>
          </ac:spMkLst>
        </pc:spChg>
        <pc:spChg chg="del">
          <ac:chgData name="Pieter-Jan De Buyck" userId="6368d0d7-feb2-4d51-87be-8b5f77a785ad" providerId="ADAL" clId="{A7A5CD2E-7AAA-43FA-BFAB-60A1F20E4EEF}" dt="2025-04-28T18:05:44.020" v="3207" actId="478"/>
          <ac:spMkLst>
            <pc:docMk/>
            <pc:sldMk cId="2634467178" sldId="316"/>
            <ac:spMk id="22" creationId="{5AB9AEFA-711F-DB09-994A-74679F462CAD}"/>
          </ac:spMkLst>
        </pc:spChg>
        <pc:spChg chg="del">
          <ac:chgData name="Pieter-Jan De Buyck" userId="6368d0d7-feb2-4d51-87be-8b5f77a785ad" providerId="ADAL" clId="{A7A5CD2E-7AAA-43FA-BFAB-60A1F20E4EEF}" dt="2025-04-28T18:05:37.878" v="3201" actId="478"/>
          <ac:spMkLst>
            <pc:docMk/>
            <pc:sldMk cId="2634467178" sldId="316"/>
            <ac:spMk id="24" creationId="{43403A08-0277-45B2-D8B7-F30E010FC237}"/>
          </ac:spMkLst>
        </pc:spChg>
        <pc:spChg chg="del">
          <ac:chgData name="Pieter-Jan De Buyck" userId="6368d0d7-feb2-4d51-87be-8b5f77a785ad" providerId="ADAL" clId="{A7A5CD2E-7AAA-43FA-BFAB-60A1F20E4EEF}" dt="2025-04-28T18:05:45.916" v="3209" actId="478"/>
          <ac:spMkLst>
            <pc:docMk/>
            <pc:sldMk cId="2634467178" sldId="316"/>
            <ac:spMk id="27" creationId="{3B1F072D-D4C5-B164-B355-C57F5CF5B4B3}"/>
          </ac:spMkLst>
        </pc:spChg>
        <pc:spChg chg="del">
          <ac:chgData name="Pieter-Jan De Buyck" userId="6368d0d7-feb2-4d51-87be-8b5f77a785ad" providerId="ADAL" clId="{A7A5CD2E-7AAA-43FA-BFAB-60A1F20E4EEF}" dt="2025-04-28T18:05:47.387" v="3211" actId="478"/>
          <ac:spMkLst>
            <pc:docMk/>
            <pc:sldMk cId="2634467178" sldId="316"/>
            <ac:spMk id="30" creationId="{BFA7C757-017A-97BE-7762-C3C34781901C}"/>
          </ac:spMkLst>
        </pc:spChg>
        <pc:spChg chg="del">
          <ac:chgData name="Pieter-Jan De Buyck" userId="6368d0d7-feb2-4d51-87be-8b5f77a785ad" providerId="ADAL" clId="{A7A5CD2E-7AAA-43FA-BFAB-60A1F20E4EEF}" dt="2025-04-28T18:05:41.068" v="3204" actId="478"/>
          <ac:spMkLst>
            <pc:docMk/>
            <pc:sldMk cId="2634467178" sldId="316"/>
            <ac:spMk id="31" creationId="{F4868E1B-FF88-FAA7-8C02-14B28A4C804A}"/>
          </ac:spMkLst>
        </pc:spChg>
        <pc:spChg chg="del">
          <ac:chgData name="Pieter-Jan De Buyck" userId="6368d0d7-feb2-4d51-87be-8b5f77a785ad" providerId="ADAL" clId="{A7A5CD2E-7AAA-43FA-BFAB-60A1F20E4EEF}" dt="2025-04-28T18:05:36.604" v="3200" actId="478"/>
          <ac:spMkLst>
            <pc:docMk/>
            <pc:sldMk cId="2634467178" sldId="316"/>
            <ac:spMk id="33" creationId="{1910B13B-0727-4C8F-61B9-96C67E17055C}"/>
          </ac:spMkLst>
        </pc:spChg>
        <pc:spChg chg="mod">
          <ac:chgData name="Pieter-Jan De Buyck" userId="6368d0d7-feb2-4d51-87be-8b5f77a785ad" providerId="ADAL" clId="{A7A5CD2E-7AAA-43FA-BFAB-60A1F20E4EEF}" dt="2025-04-28T18:05:58.650" v="3212" actId="1076"/>
          <ac:spMkLst>
            <pc:docMk/>
            <pc:sldMk cId="2634467178" sldId="316"/>
            <ac:spMk id="73" creationId="{70E957E2-80B3-81D0-576E-5BF4F0BE99B3}"/>
          </ac:spMkLst>
        </pc:spChg>
        <pc:spChg chg="mod">
          <ac:chgData name="Pieter-Jan De Buyck" userId="6368d0d7-feb2-4d51-87be-8b5f77a785ad" providerId="ADAL" clId="{A7A5CD2E-7AAA-43FA-BFAB-60A1F20E4EEF}" dt="2025-04-28T18:05:58.650" v="3212" actId="1076"/>
          <ac:spMkLst>
            <pc:docMk/>
            <pc:sldMk cId="2634467178" sldId="316"/>
            <ac:spMk id="81" creationId="{BD6AA716-7378-ED4C-B4DE-4D18D8B202F7}"/>
          </ac:spMkLst>
        </pc:spChg>
        <pc:grpChg chg="mod">
          <ac:chgData name="Pieter-Jan De Buyck" userId="6368d0d7-feb2-4d51-87be-8b5f77a785ad" providerId="ADAL" clId="{A7A5CD2E-7AAA-43FA-BFAB-60A1F20E4EEF}" dt="2025-04-28T18:05:58.650" v="3212" actId="1076"/>
          <ac:grpSpMkLst>
            <pc:docMk/>
            <pc:sldMk cId="2634467178" sldId="316"/>
            <ac:grpSpMk id="91" creationId="{CA5C359F-859E-8FCD-8369-A9D3705FF53A}"/>
          </ac:grpSpMkLst>
        </pc:grpChg>
        <pc:grpChg chg="mod">
          <ac:chgData name="Pieter-Jan De Buyck" userId="6368d0d7-feb2-4d51-87be-8b5f77a785ad" providerId="ADAL" clId="{A7A5CD2E-7AAA-43FA-BFAB-60A1F20E4EEF}" dt="2025-04-28T18:05:58.650" v="3212" actId="1076"/>
          <ac:grpSpMkLst>
            <pc:docMk/>
            <pc:sldMk cId="2634467178" sldId="316"/>
            <ac:grpSpMk id="94" creationId="{08A71EB1-DE25-AB12-F41A-7155A606D6E9}"/>
          </ac:grpSpMkLst>
        </pc:grpChg>
        <pc:graphicFrameChg chg="add mod">
          <ac:chgData name="Pieter-Jan De Buyck" userId="6368d0d7-feb2-4d51-87be-8b5f77a785ad" providerId="ADAL" clId="{A7A5CD2E-7AAA-43FA-BFAB-60A1F20E4EEF}" dt="2025-04-28T18:10:49.868" v="3290" actId="1037"/>
          <ac:graphicFrameMkLst>
            <pc:docMk/>
            <pc:sldMk cId="2634467178" sldId="316"/>
            <ac:graphicFrameMk id="6" creationId="{4D57B065-F3EF-58BB-7991-22605E4AD8E0}"/>
          </ac:graphicFrameMkLst>
        </pc:graphicFrameChg>
        <pc:cxnChg chg="del">
          <ac:chgData name="Pieter-Jan De Buyck" userId="6368d0d7-feb2-4d51-87be-8b5f77a785ad" providerId="ADAL" clId="{A7A5CD2E-7AAA-43FA-BFAB-60A1F20E4EEF}" dt="2025-04-28T18:05:38.851" v="3202" actId="478"/>
          <ac:cxnSpMkLst>
            <pc:docMk/>
            <pc:sldMk cId="2634467178" sldId="316"/>
            <ac:cxnSpMk id="14" creationId="{13A144F4-DFF9-6647-1E64-BEDFDE912E22}"/>
          </ac:cxnSpMkLst>
        </pc:cxnChg>
        <pc:cxnChg chg="del mod">
          <ac:chgData name="Pieter-Jan De Buyck" userId="6368d0d7-feb2-4d51-87be-8b5f77a785ad" providerId="ADAL" clId="{A7A5CD2E-7AAA-43FA-BFAB-60A1F20E4EEF}" dt="2025-04-28T18:05:41.811" v="3205" actId="478"/>
          <ac:cxnSpMkLst>
            <pc:docMk/>
            <pc:sldMk cId="2634467178" sldId="316"/>
            <ac:cxnSpMk id="18" creationId="{18C0125F-5F8B-7B0B-9CFC-B3E34E88EB53}"/>
          </ac:cxnSpMkLst>
        </pc:cxnChg>
        <pc:cxnChg chg="del mod">
          <ac:chgData name="Pieter-Jan De Buyck" userId="6368d0d7-feb2-4d51-87be-8b5f77a785ad" providerId="ADAL" clId="{A7A5CD2E-7AAA-43FA-BFAB-60A1F20E4EEF}" dt="2025-04-28T18:05:44.746" v="3208" actId="478"/>
          <ac:cxnSpMkLst>
            <pc:docMk/>
            <pc:sldMk cId="2634467178" sldId="316"/>
            <ac:cxnSpMk id="26" creationId="{298856B8-BCBF-901C-A5F7-9A432E21A0AA}"/>
          </ac:cxnSpMkLst>
        </pc:cxnChg>
        <pc:cxnChg chg="del mod">
          <ac:chgData name="Pieter-Jan De Buyck" userId="6368d0d7-feb2-4d51-87be-8b5f77a785ad" providerId="ADAL" clId="{A7A5CD2E-7AAA-43FA-BFAB-60A1F20E4EEF}" dt="2025-04-28T18:05:46.796" v="3210" actId="478"/>
          <ac:cxnSpMkLst>
            <pc:docMk/>
            <pc:sldMk cId="2634467178" sldId="316"/>
            <ac:cxnSpMk id="29" creationId="{7379F74B-178C-86FE-D42C-D880D4858F80}"/>
          </ac:cxnSpMkLst>
        </pc:cxnChg>
        <pc:cxnChg chg="del mod">
          <ac:chgData name="Pieter-Jan De Buyck" userId="6368d0d7-feb2-4d51-87be-8b5f77a785ad" providerId="ADAL" clId="{A7A5CD2E-7AAA-43FA-BFAB-60A1F20E4EEF}" dt="2025-04-28T18:05:39.818" v="3203" actId="478"/>
          <ac:cxnSpMkLst>
            <pc:docMk/>
            <pc:sldMk cId="2634467178" sldId="316"/>
            <ac:cxnSpMk id="32" creationId="{CE362872-6E34-8BB4-807A-ED153EE8BE51}"/>
          </ac:cxnSpMkLst>
        </pc:cxnChg>
        <pc:cxnChg chg="mod">
          <ac:chgData name="Pieter-Jan De Buyck" userId="6368d0d7-feb2-4d51-87be-8b5f77a785ad" providerId="ADAL" clId="{A7A5CD2E-7AAA-43FA-BFAB-60A1F20E4EEF}" dt="2025-04-28T18:05:58.650" v="3212" actId="1076"/>
          <ac:cxnSpMkLst>
            <pc:docMk/>
            <pc:sldMk cId="2634467178" sldId="316"/>
            <ac:cxnSpMk id="75" creationId="{C19FCAA4-1042-2162-326F-E95842F618E4}"/>
          </ac:cxnSpMkLst>
        </pc:cxnChg>
        <pc:cxnChg chg="mod">
          <ac:chgData name="Pieter-Jan De Buyck" userId="6368d0d7-feb2-4d51-87be-8b5f77a785ad" providerId="ADAL" clId="{A7A5CD2E-7AAA-43FA-BFAB-60A1F20E4EEF}" dt="2025-04-28T18:05:58.650" v="3212" actId="1076"/>
          <ac:cxnSpMkLst>
            <pc:docMk/>
            <pc:sldMk cId="2634467178" sldId="316"/>
            <ac:cxnSpMk id="82" creationId="{0B71DF1B-BCFA-4871-D18A-DE5B8E7A8007}"/>
          </ac:cxnSpMkLst>
        </pc:cxnChg>
      </pc:sldChg>
      <pc:sldChg chg="addSp delSp modSp add mod delAnim modAnim">
        <pc:chgData name="Pieter-Jan De Buyck" userId="6368d0d7-feb2-4d51-87be-8b5f77a785ad" providerId="ADAL" clId="{A7A5CD2E-7AAA-43FA-BFAB-60A1F20E4EEF}" dt="2025-04-29T06:16:43.222" v="3334" actId="113"/>
        <pc:sldMkLst>
          <pc:docMk/>
          <pc:sldMk cId="2612795472" sldId="317"/>
        </pc:sldMkLst>
        <pc:spChg chg="add del mod">
          <ac:chgData name="Pieter-Jan De Buyck" userId="6368d0d7-feb2-4d51-87be-8b5f77a785ad" providerId="ADAL" clId="{A7A5CD2E-7AAA-43FA-BFAB-60A1F20E4EEF}" dt="2025-04-28T18:06:30.450" v="3222" actId="478"/>
          <ac:spMkLst>
            <pc:docMk/>
            <pc:sldMk cId="2612795472" sldId="317"/>
            <ac:spMk id="3" creationId="{AED562B3-688E-749B-5691-DA856C6E57D4}"/>
          </ac:spMkLst>
        </pc:spChg>
        <pc:spChg chg="del">
          <ac:chgData name="Pieter-Jan De Buyck" userId="6368d0d7-feb2-4d51-87be-8b5f77a785ad" providerId="ADAL" clId="{A7A5CD2E-7AAA-43FA-BFAB-60A1F20E4EEF}" dt="2025-04-28T18:06:23.510" v="3219" actId="478"/>
          <ac:spMkLst>
            <pc:docMk/>
            <pc:sldMk cId="2612795472" sldId="317"/>
            <ac:spMk id="4" creationId="{EDE5376E-F5EE-2896-504C-9CBCB055DCE7}"/>
          </ac:spMkLst>
        </pc:spChg>
        <pc:spChg chg="add mod">
          <ac:chgData name="Pieter-Jan De Buyck" userId="6368d0d7-feb2-4d51-87be-8b5f77a785ad" providerId="ADAL" clId="{A7A5CD2E-7AAA-43FA-BFAB-60A1F20E4EEF}" dt="2025-04-28T18:06:48.382" v="3224" actId="1076"/>
          <ac:spMkLst>
            <pc:docMk/>
            <pc:sldMk cId="2612795472" sldId="317"/>
            <ac:spMk id="5" creationId="{CBEB105E-0028-196A-85D9-7C84E8F7074B}"/>
          </ac:spMkLst>
        </pc:spChg>
        <pc:spChg chg="del">
          <ac:chgData name="Pieter-Jan De Buyck" userId="6368d0d7-feb2-4d51-87be-8b5f77a785ad" providerId="ADAL" clId="{A7A5CD2E-7AAA-43FA-BFAB-60A1F20E4EEF}" dt="2025-04-28T18:06:26.917" v="3221" actId="478"/>
          <ac:spMkLst>
            <pc:docMk/>
            <pc:sldMk cId="2612795472" sldId="317"/>
            <ac:spMk id="7" creationId="{C92AF942-9976-1892-F314-D4B5F031518F}"/>
          </ac:spMkLst>
        </pc:spChg>
        <pc:spChg chg="add mod">
          <ac:chgData name="Pieter-Jan De Buyck" userId="6368d0d7-feb2-4d51-87be-8b5f77a785ad" providerId="ADAL" clId="{A7A5CD2E-7AAA-43FA-BFAB-60A1F20E4EEF}" dt="2025-04-28T18:10:30.563" v="3277" actId="20577"/>
          <ac:spMkLst>
            <pc:docMk/>
            <pc:sldMk cId="2612795472" sldId="317"/>
            <ac:spMk id="9" creationId="{8DE730A7-E060-0A9F-2205-88FBA06779EB}"/>
          </ac:spMkLst>
        </pc:spChg>
        <pc:spChg chg="mod">
          <ac:chgData name="Pieter-Jan De Buyck" userId="6368d0d7-feb2-4d51-87be-8b5f77a785ad" providerId="ADAL" clId="{A7A5CD2E-7AAA-43FA-BFAB-60A1F20E4EEF}" dt="2025-04-28T18:10:19.012" v="3273" actId="1076"/>
          <ac:spMkLst>
            <pc:docMk/>
            <pc:sldMk cId="2612795472" sldId="317"/>
            <ac:spMk id="11" creationId="{25FD98C4-39BA-1887-3188-F0CCEC0CC17E}"/>
          </ac:spMkLst>
        </pc:spChg>
        <pc:spChg chg="add mod">
          <ac:chgData name="Pieter-Jan De Buyck" userId="6368d0d7-feb2-4d51-87be-8b5f77a785ad" providerId="ADAL" clId="{A7A5CD2E-7AAA-43FA-BFAB-60A1F20E4EEF}" dt="2025-04-28T18:06:48.382" v="3224" actId="1076"/>
          <ac:spMkLst>
            <pc:docMk/>
            <pc:sldMk cId="2612795472" sldId="317"/>
            <ac:spMk id="13" creationId="{645B94B4-9CC5-7F85-2093-D095CC84FD7C}"/>
          </ac:spMkLst>
        </pc:spChg>
        <pc:spChg chg="add mod">
          <ac:chgData name="Pieter-Jan De Buyck" userId="6368d0d7-feb2-4d51-87be-8b5f77a785ad" providerId="ADAL" clId="{A7A5CD2E-7AAA-43FA-BFAB-60A1F20E4EEF}" dt="2025-04-28T18:06:48.382" v="3224" actId="1076"/>
          <ac:spMkLst>
            <pc:docMk/>
            <pc:sldMk cId="2612795472" sldId="317"/>
            <ac:spMk id="15" creationId="{BD4AA962-8D14-1D24-A212-439FB24F0C3E}"/>
          </ac:spMkLst>
        </pc:spChg>
        <pc:spChg chg="mod">
          <ac:chgData name="Pieter-Jan De Buyck" userId="6368d0d7-feb2-4d51-87be-8b5f77a785ad" providerId="ADAL" clId="{A7A5CD2E-7AAA-43FA-BFAB-60A1F20E4EEF}" dt="2025-04-28T18:06:39.288" v="3223"/>
          <ac:spMkLst>
            <pc:docMk/>
            <pc:sldMk cId="2612795472" sldId="317"/>
            <ac:spMk id="18" creationId="{FC3AD49D-BB9A-1B31-43D2-12C79EF67F13}"/>
          </ac:spMkLst>
        </pc:spChg>
        <pc:spChg chg="mod">
          <ac:chgData name="Pieter-Jan De Buyck" userId="6368d0d7-feb2-4d51-87be-8b5f77a785ad" providerId="ADAL" clId="{A7A5CD2E-7AAA-43FA-BFAB-60A1F20E4EEF}" dt="2025-04-28T18:06:39.288" v="3223"/>
          <ac:spMkLst>
            <pc:docMk/>
            <pc:sldMk cId="2612795472" sldId="317"/>
            <ac:spMk id="19" creationId="{75F38BDA-DD3C-4167-F072-A3464F884002}"/>
          </ac:spMkLst>
        </pc:spChg>
        <pc:spChg chg="mod">
          <ac:chgData name="Pieter-Jan De Buyck" userId="6368d0d7-feb2-4d51-87be-8b5f77a785ad" providerId="ADAL" clId="{A7A5CD2E-7AAA-43FA-BFAB-60A1F20E4EEF}" dt="2025-04-28T18:06:39.288" v="3223"/>
          <ac:spMkLst>
            <pc:docMk/>
            <pc:sldMk cId="2612795472" sldId="317"/>
            <ac:spMk id="24" creationId="{A3B81E52-5EE6-45D6-EF93-5AD0DC5B170E}"/>
          </ac:spMkLst>
        </pc:spChg>
        <pc:spChg chg="mod">
          <ac:chgData name="Pieter-Jan De Buyck" userId="6368d0d7-feb2-4d51-87be-8b5f77a785ad" providerId="ADAL" clId="{A7A5CD2E-7AAA-43FA-BFAB-60A1F20E4EEF}" dt="2025-04-28T18:06:39.288" v="3223"/>
          <ac:spMkLst>
            <pc:docMk/>
            <pc:sldMk cId="2612795472" sldId="317"/>
            <ac:spMk id="29" creationId="{11011C82-C61A-BD32-68F8-837E4D2527B8}"/>
          </ac:spMkLst>
        </pc:spChg>
        <pc:spChg chg="mod">
          <ac:chgData name="Pieter-Jan De Buyck" userId="6368d0d7-feb2-4d51-87be-8b5f77a785ad" providerId="ADAL" clId="{A7A5CD2E-7AAA-43FA-BFAB-60A1F20E4EEF}" dt="2025-04-28T18:06:39.288" v="3223"/>
          <ac:spMkLst>
            <pc:docMk/>
            <pc:sldMk cId="2612795472" sldId="317"/>
            <ac:spMk id="34" creationId="{C0D2310E-C3C6-0F16-F79A-4956E1BA1F15}"/>
          </ac:spMkLst>
        </pc:spChg>
        <pc:spChg chg="mod">
          <ac:chgData name="Pieter-Jan De Buyck" userId="6368d0d7-feb2-4d51-87be-8b5f77a785ad" providerId="ADAL" clId="{A7A5CD2E-7AAA-43FA-BFAB-60A1F20E4EEF}" dt="2025-04-28T18:06:39.288" v="3223"/>
          <ac:spMkLst>
            <pc:docMk/>
            <pc:sldMk cId="2612795472" sldId="317"/>
            <ac:spMk id="35" creationId="{773BA113-E5BC-B8D2-1B8B-9723FF0E3C5C}"/>
          </ac:spMkLst>
        </pc:spChg>
        <pc:spChg chg="add mod ord">
          <ac:chgData name="Pieter-Jan De Buyck" userId="6368d0d7-feb2-4d51-87be-8b5f77a785ad" providerId="ADAL" clId="{A7A5CD2E-7AAA-43FA-BFAB-60A1F20E4EEF}" dt="2025-04-29T06:16:43.222" v="3334" actId="113"/>
          <ac:spMkLst>
            <pc:docMk/>
            <pc:sldMk cId="2612795472" sldId="317"/>
            <ac:spMk id="39" creationId="{9A479AC7-D95F-ACB3-DD39-E48E64587EF8}"/>
          </ac:spMkLst>
        </pc:spChg>
        <pc:grpChg chg="mod">
          <ac:chgData name="Pieter-Jan De Buyck" userId="6368d0d7-feb2-4d51-87be-8b5f77a785ad" providerId="ADAL" clId="{A7A5CD2E-7AAA-43FA-BFAB-60A1F20E4EEF}" dt="2025-04-28T18:06:48.382" v="3224" actId="1076"/>
          <ac:grpSpMkLst>
            <pc:docMk/>
            <pc:sldMk cId="2612795472" sldId="317"/>
            <ac:grpSpMk id="17" creationId="{C2E6CDDE-55CF-E77E-D85E-63C1A8B2E8DF}"/>
          </ac:grpSpMkLst>
        </pc:grpChg>
        <pc:grpChg chg="mod">
          <ac:chgData name="Pieter-Jan De Buyck" userId="6368d0d7-feb2-4d51-87be-8b5f77a785ad" providerId="ADAL" clId="{A7A5CD2E-7AAA-43FA-BFAB-60A1F20E4EEF}" dt="2025-04-28T18:06:48.382" v="3224" actId="1076"/>
          <ac:grpSpMkLst>
            <pc:docMk/>
            <pc:sldMk cId="2612795472" sldId="317"/>
            <ac:grpSpMk id="28" creationId="{F38EE706-3CC7-85CF-38E2-8EE3CCC85D64}"/>
          </ac:grpSpMkLst>
        </pc:grpChg>
        <pc:graphicFrameChg chg="del">
          <ac:chgData name="Pieter-Jan De Buyck" userId="6368d0d7-feb2-4d51-87be-8b5f77a785ad" providerId="ADAL" clId="{A7A5CD2E-7AAA-43FA-BFAB-60A1F20E4EEF}" dt="2025-04-28T18:06:25.966" v="3220" actId="478"/>
          <ac:graphicFrameMkLst>
            <pc:docMk/>
            <pc:sldMk cId="2612795472" sldId="317"/>
            <ac:graphicFrameMk id="6" creationId="{A80DCFC4-7BF1-26B4-88A1-F969F453C638}"/>
          </ac:graphicFrameMkLst>
        </pc:graphicFrameChg>
        <pc:picChg chg="mod">
          <ac:chgData name="Pieter-Jan De Buyck" userId="6368d0d7-feb2-4d51-87be-8b5f77a785ad" providerId="ADAL" clId="{A7A5CD2E-7AAA-43FA-BFAB-60A1F20E4EEF}" dt="2025-04-28T18:10:26.252" v="3275" actId="1076"/>
          <ac:picMkLst>
            <pc:docMk/>
            <pc:sldMk cId="2612795472" sldId="317"/>
            <ac:picMk id="16" creationId="{0BAD57DE-1A12-19EA-D643-11EEC0620F27}"/>
          </ac:picMkLst>
        </pc:picChg>
        <pc:picChg chg="mod">
          <ac:chgData name="Pieter-Jan De Buyck" userId="6368d0d7-feb2-4d51-87be-8b5f77a785ad" providerId="ADAL" clId="{A7A5CD2E-7AAA-43FA-BFAB-60A1F20E4EEF}" dt="2025-04-28T18:10:24.075" v="3274" actId="1076"/>
          <ac:picMkLst>
            <pc:docMk/>
            <pc:sldMk cId="2612795472" sldId="317"/>
            <ac:picMk id="38" creationId="{57108962-A2EC-758A-DE14-5D480E4211BF}"/>
          </ac:picMkLst>
        </pc:picChg>
        <pc:cxnChg chg="mod">
          <ac:chgData name="Pieter-Jan De Buyck" userId="6368d0d7-feb2-4d51-87be-8b5f77a785ad" providerId="ADAL" clId="{A7A5CD2E-7AAA-43FA-BFAB-60A1F20E4EEF}" dt="2025-04-28T18:06:48.382" v="3224" actId="1076"/>
          <ac:cxnSpMkLst>
            <pc:docMk/>
            <pc:sldMk cId="2612795472" sldId="317"/>
            <ac:cxnSpMk id="8" creationId="{F6FF9BA5-470F-3E60-31B8-9E0A2318DD12}"/>
          </ac:cxnSpMkLst>
        </pc:cxnChg>
        <pc:cxnChg chg="mod">
          <ac:chgData name="Pieter-Jan De Buyck" userId="6368d0d7-feb2-4d51-87be-8b5f77a785ad" providerId="ADAL" clId="{A7A5CD2E-7AAA-43FA-BFAB-60A1F20E4EEF}" dt="2025-04-28T18:10:14.888" v="3272" actId="14100"/>
          <ac:cxnSpMkLst>
            <pc:docMk/>
            <pc:sldMk cId="2612795472" sldId="317"/>
            <ac:cxnSpMk id="33" creationId="{4842FEA1-1B66-E7FD-D044-257D4EF0472B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C93853-AE1F-4B5B-96AB-E407F11A1920}" type="datetimeFigureOut">
              <a:rPr lang="nl-BE" smtClean="0"/>
              <a:t>28/04/2025</a:t>
            </a:fld>
            <a:endParaRPr lang="nl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365656-0135-42C3-803B-A74CF5BF69B4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9575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365656-0135-42C3-803B-A74CF5BF69B4}" type="slidenum">
              <a:rPr lang="nl-BE" smtClean="0"/>
              <a:t>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305945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7F7013-3E2D-4EE5-A8D1-AA10DD9D66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686084A-650E-E053-FED1-7109FB3676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08F8C95-2DD9-A9C0-6FCB-BD8951C572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BC6F2D-AEB6-09AB-605D-3EC216A688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365656-0135-42C3-803B-A74CF5BF69B4}" type="slidenum">
              <a:rPr lang="nl-BE" smtClean="0"/>
              <a:t>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289705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463316-787A-92C2-1703-23EA778B41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D3728A3-ED6E-D675-513E-D5AA506EE7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F810E8E-A500-CF67-973C-BD70E96BE6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3A99F0-72CB-F0F5-815D-79722FD125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365656-0135-42C3-803B-A74CF5BF69B4}" type="slidenum">
              <a:rPr lang="nl-BE" smtClean="0"/>
              <a:t>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4293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microsoft.com/office/2007/relationships/hdphoto" Target="../media/hdphoto10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creen - with Deivic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DA2E265-BF3E-0346-9265-2879512F926A}"/>
              </a:ext>
            </a:extLst>
          </p:cNvPr>
          <p:cNvGrpSpPr/>
          <p:nvPr/>
        </p:nvGrpSpPr>
        <p:grpSpPr>
          <a:xfrm>
            <a:off x="242717" y="-1"/>
            <a:ext cx="10299778" cy="6882203"/>
            <a:chOff x="242717" y="-1"/>
            <a:chExt cx="10299778" cy="688220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3ACDEE2-3919-7C44-935E-48DF3052F6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13771"/>
            <a:stretch/>
          </p:blipFill>
          <p:spPr>
            <a:xfrm>
              <a:off x="2759570" y="4494601"/>
              <a:ext cx="6322984" cy="2387601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695467B-F804-344E-9224-E143E2C0D9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57183"/>
            <a:stretch/>
          </p:blipFill>
          <p:spPr>
            <a:xfrm>
              <a:off x="6372419" y="0"/>
              <a:ext cx="4170076" cy="2374817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B18B3FA-39A7-C14B-8464-1E7CEC3788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38180"/>
            <a:stretch/>
          </p:blipFill>
          <p:spPr>
            <a:xfrm>
              <a:off x="242717" y="-1"/>
              <a:ext cx="2901388" cy="4791421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A18AA50-4DB8-474D-8106-48F72F525A1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27125" y="1122363"/>
            <a:ext cx="6267369" cy="2387600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Title of the presentation</a:t>
            </a:r>
            <a:endParaRPr lang="fr-F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FDC020-0DEB-684D-9699-F5F7DBECF8E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27125" y="3602039"/>
            <a:ext cx="6267369" cy="74433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</a:t>
            </a:r>
            <a:endParaRPr lang="fr-FR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C0870B7-099C-6B41-BC26-3741DD67FAF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27125" y="4512438"/>
            <a:ext cx="5161265" cy="808037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Presenter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8B97DBE-CE18-664E-B3DE-0B7964E48F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9947" y="6097520"/>
            <a:ext cx="1784355" cy="52489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1379C90-2ABC-9044-B12A-55243AA9ECBD}"/>
              </a:ext>
            </a:extLst>
          </p:cNvPr>
          <p:cNvSpPr txBox="1"/>
          <p:nvPr/>
        </p:nvSpPr>
        <p:spPr>
          <a:xfrm>
            <a:off x="10289073" y="6099911"/>
            <a:ext cx="1426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</a:pPr>
            <a:r>
              <a:rPr lang="en-GB" sz="2400" b="1" noProof="1">
                <a:solidFill>
                  <a:schemeClr val="bg1"/>
                </a:solidFill>
              </a:rPr>
              <a:t>vito.be</a:t>
            </a:r>
          </a:p>
        </p:txBody>
      </p:sp>
    </p:spTree>
    <p:extLst>
      <p:ext uri="{BB962C8B-B14F-4D97-AF65-F5344CB8AC3E}">
        <p14:creationId xmlns:p14="http://schemas.microsoft.com/office/powerpoint/2010/main" val="38087016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82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Screen - Re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7AE40-46DE-4946-9D3C-489266BCB0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6913" y="1736726"/>
            <a:ext cx="5569525" cy="2852737"/>
          </a:xfrm>
          <a:noFill/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Title of the chapter</a:t>
            </a:r>
            <a:endParaRPr lang="fr-F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83B1BF-C00A-9445-83BF-5E70D95ACA6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56913" y="4589464"/>
            <a:ext cx="5569525" cy="980064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52A7070D-E964-8C4F-A350-4A6A814CDEF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47065" y="0"/>
            <a:ext cx="5244935" cy="6858000"/>
          </a:xfrm>
          <a:solidFill>
            <a:schemeClr val="bg1">
              <a:lumMod val="95000"/>
            </a:schemeClr>
          </a:solidFill>
        </p:spPr>
        <p:txBody>
          <a:bodyPr tIns="324000"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GB" dirty="0"/>
              <a:t>Click icon to insert a picture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67F5877-23E7-3840-B406-F2E71B4676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6913" y="379413"/>
            <a:ext cx="4340001" cy="10461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Chapter ##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4394362-9E2B-5A40-A5BB-E6C7D6BBCD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1823" y="6259202"/>
            <a:ext cx="1412940" cy="415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0033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846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Screen - Gree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7AE40-46DE-4946-9D3C-489266BCB0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6913" y="1736726"/>
            <a:ext cx="5569525" cy="2852737"/>
          </a:xfrm>
          <a:noFill/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Title of the chapter</a:t>
            </a:r>
            <a:endParaRPr lang="fr-F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83B1BF-C00A-9445-83BF-5E70D95ACA6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56913" y="4589464"/>
            <a:ext cx="5569525" cy="980064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67F5877-23E7-3840-B406-F2E71B4676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6913" y="379413"/>
            <a:ext cx="4340001" cy="10461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Chapter ##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BAC0927-9F23-B44D-86A2-438191D36E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1823" y="6259202"/>
            <a:ext cx="1412940" cy="415640"/>
          </a:xfrm>
          <a:prstGeom prst="rect">
            <a:avLst/>
          </a:prstGeom>
        </p:spPr>
      </p:pic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FBC2C601-C265-1B43-80CE-D7375FD8662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47065" y="0"/>
            <a:ext cx="5244935" cy="6858000"/>
          </a:xfrm>
          <a:solidFill>
            <a:schemeClr val="bg1">
              <a:lumMod val="95000"/>
            </a:schemeClr>
          </a:solidFill>
        </p:spPr>
        <p:txBody>
          <a:bodyPr tIns="324000"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GB" dirty="0"/>
              <a:t>Click icon to insert a picture</a:t>
            </a:r>
          </a:p>
        </p:txBody>
      </p:sp>
    </p:spTree>
    <p:extLst>
      <p:ext uri="{BB962C8B-B14F-4D97-AF65-F5344CB8AC3E}">
        <p14:creationId xmlns:p14="http://schemas.microsoft.com/office/powerpoint/2010/main" val="28322792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846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Screen - Purple">
    <p:bg>
      <p:bgPr>
        <a:solidFill>
          <a:srgbClr val="788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7AE40-46DE-4946-9D3C-489266BCB0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45038" y="1736726"/>
            <a:ext cx="5569525" cy="2852737"/>
          </a:xfrm>
          <a:noFill/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Title of the chapter</a:t>
            </a:r>
            <a:endParaRPr lang="fr-F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83B1BF-C00A-9445-83BF-5E70D95ACA6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45038" y="4589464"/>
            <a:ext cx="5569525" cy="980064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67F5877-23E7-3840-B406-F2E71B4676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45038" y="379413"/>
            <a:ext cx="4340001" cy="10461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Chapter ##</a:t>
            </a:r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9883471E-F6C9-7C4F-9CEB-B8A0A655F2A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47065" y="0"/>
            <a:ext cx="5244935" cy="6858000"/>
          </a:xfrm>
          <a:solidFill>
            <a:schemeClr val="bg1">
              <a:lumMod val="95000"/>
            </a:schemeClr>
          </a:solidFill>
        </p:spPr>
        <p:txBody>
          <a:bodyPr tIns="324000"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GB" dirty="0"/>
              <a:t>Click icon to insert a picture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43E94A3-11B9-F74C-A6F0-5DC5B896B1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1823" y="6259202"/>
            <a:ext cx="1412940" cy="415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0091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846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Screen - Yellow">
    <p:bg>
      <p:bgPr>
        <a:solidFill>
          <a:srgbClr val="F9CB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7AE40-46DE-4946-9D3C-489266BCB0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45038" y="1736726"/>
            <a:ext cx="5569525" cy="2852737"/>
          </a:xfrm>
          <a:noFill/>
        </p:spPr>
        <p:txBody>
          <a:bodyPr anchor="b">
            <a:norm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Title of the chapter</a:t>
            </a:r>
            <a:endParaRPr lang="fr-F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83B1BF-C00A-9445-83BF-5E70D95ACA6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45038" y="4589464"/>
            <a:ext cx="5569525" cy="980064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67F5877-23E7-3840-B406-F2E71B4676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45038" y="379413"/>
            <a:ext cx="4340001" cy="10461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Chapter ##</a:t>
            </a:r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8CEEA23A-392D-964A-B7FE-742FB2C735F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47065" y="0"/>
            <a:ext cx="5244935" cy="6858000"/>
          </a:xfrm>
          <a:solidFill>
            <a:schemeClr val="bg1">
              <a:lumMod val="95000"/>
            </a:schemeClr>
          </a:solidFill>
        </p:spPr>
        <p:txBody>
          <a:bodyPr tIns="324000"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GB" dirty="0"/>
              <a:t>Click icon to insert a picture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9088FD5-11A1-474E-8EB2-3E43E7D82A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823" y="6259202"/>
            <a:ext cx="1412940" cy="415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9655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846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Screen - Light Blu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7AE40-46DE-4946-9D3C-489266BCB0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45038" y="1736726"/>
            <a:ext cx="5569525" cy="2852737"/>
          </a:xfrm>
          <a:noFill/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Title of the chapter</a:t>
            </a:r>
            <a:endParaRPr lang="fr-F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83B1BF-C00A-9445-83BF-5E70D95ACA6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45038" y="4589464"/>
            <a:ext cx="5569525" cy="980064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67F5877-23E7-3840-B406-F2E71B4676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45038" y="379413"/>
            <a:ext cx="4340001" cy="10461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Chapter ##</a:t>
            </a:r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8CEEA23A-392D-964A-B7FE-742FB2C735F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47065" y="0"/>
            <a:ext cx="5244935" cy="6858000"/>
          </a:xfrm>
          <a:solidFill>
            <a:schemeClr val="bg1">
              <a:lumMod val="95000"/>
            </a:schemeClr>
          </a:solidFill>
        </p:spPr>
        <p:txBody>
          <a:bodyPr tIns="324000"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GB" dirty="0"/>
              <a:t>Click icon to insert a picture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67A671E-F0AA-B448-BE6C-09CA0611EF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1823" y="6259202"/>
            <a:ext cx="1412940" cy="4156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4FD7109-2CC1-4297-3123-34263F1CCF44}"/>
              </a:ext>
            </a:extLst>
          </p:cNvPr>
          <p:cNvSpPr txBox="1"/>
          <p:nvPr/>
        </p:nvSpPr>
        <p:spPr>
          <a:xfrm>
            <a:off x="538480" y="711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ts val="600"/>
              </a:spcBef>
            </a:pPr>
            <a:endParaRPr lang="en-GB" dirty="0" err="1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2766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846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DD6ED-F8F1-144E-9BB9-DBCBA3837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3158" y="234501"/>
            <a:ext cx="8538354" cy="881784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A5B1B9-1D9F-1D44-9B82-9310CF8FAA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3157" y="1867194"/>
            <a:ext cx="10478905" cy="4147663"/>
          </a:xfrm>
        </p:spPr>
        <p:txBody>
          <a:bodyPr>
            <a:normAutofit/>
          </a:bodyPr>
          <a:lstStyle>
            <a:lvl1pPr marL="271463" indent="-271463">
              <a:spcBef>
                <a:spcPts val="700"/>
              </a:spcBef>
              <a:buClr>
                <a:schemeClr val="accent5"/>
              </a:buClr>
              <a:buFont typeface="Wingdings" pitchFamily="2" charset="2"/>
              <a:buChar char="§"/>
              <a:tabLst/>
              <a:defRPr sz="2000">
                <a:solidFill>
                  <a:schemeClr val="accent1"/>
                </a:solidFill>
              </a:defRPr>
            </a:lvl1pPr>
            <a:lvl2pPr marL="498475" indent="-227013">
              <a:spcBef>
                <a:spcPts val="700"/>
              </a:spcBef>
              <a:buClr>
                <a:schemeClr val="accent5"/>
              </a:buClr>
              <a:tabLst/>
              <a:defRPr sz="1800">
                <a:solidFill>
                  <a:schemeClr val="accent1"/>
                </a:solidFill>
              </a:defRPr>
            </a:lvl2pPr>
            <a:lvl3pPr marL="758825" indent="-225425">
              <a:spcBef>
                <a:spcPts val="700"/>
              </a:spcBef>
              <a:buClr>
                <a:schemeClr val="accent5"/>
              </a:buClr>
              <a:buFont typeface="System Font Regular"/>
              <a:buChar char="-"/>
              <a:tabLst/>
              <a:defRPr sz="1600">
                <a:solidFill>
                  <a:schemeClr val="accent1"/>
                </a:solidFill>
              </a:defRPr>
            </a:lvl3pPr>
            <a:lvl4pPr marL="984250" indent="-225425">
              <a:spcBef>
                <a:spcPts val="700"/>
              </a:spcBef>
              <a:buClr>
                <a:schemeClr val="accent5"/>
              </a:buClr>
              <a:buFont typeface="Courier New" panose="02070309020205020404" pitchFamily="49" charset="0"/>
              <a:buChar char="o"/>
              <a:tabLst/>
              <a:defRPr sz="1400">
                <a:solidFill>
                  <a:schemeClr val="accent1"/>
                </a:solidFill>
              </a:defRPr>
            </a:lvl4pPr>
            <a:lvl5pPr>
              <a:buClr>
                <a:schemeClr val="accent5"/>
              </a:buCl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D3FDFC-5640-B844-8A89-1C97A14F0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7104496"/>
            <a:ext cx="2743200" cy="365125"/>
          </a:xfrm>
        </p:spPr>
        <p:txBody>
          <a:bodyPr/>
          <a:lstStyle/>
          <a:p>
            <a:fld id="{8D9B6C80-6E4C-9E41-99CA-827972CBEB8E}" type="datetimeFigureOut">
              <a:rPr lang="fr-FR" smtClean="0"/>
              <a:t>28/04/2025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865941-F347-B44E-8D5D-FB7F9F8E0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7104496"/>
            <a:ext cx="4114800" cy="365125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C139F4-B41C-B14C-B581-6CFBA3FC0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7104496"/>
            <a:ext cx="2743200" cy="365125"/>
          </a:xfrm>
        </p:spPr>
        <p:txBody>
          <a:bodyPr/>
          <a:lstStyle/>
          <a:p>
            <a:fld id="{1AB4D76F-E98B-8C40-B24E-DBA088A9CE8A}" type="slidenum">
              <a:rPr lang="fr-FR" smtClean="0"/>
              <a:t>‹#›</a:t>
            </a:fld>
            <a:endParaRPr lang="fr-FR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F04237E-6FD3-A74D-8472-EEB0B2B577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823" y="6259202"/>
            <a:ext cx="1412940" cy="415640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EFED67C-E4C0-1A48-9582-F60B9FAA8AFB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033163" y="1138492"/>
            <a:ext cx="8110837" cy="558217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accent5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53E912-47D0-204E-BE82-9B0B68DB5FF2}"/>
              </a:ext>
            </a:extLst>
          </p:cNvPr>
          <p:cNvSpPr txBox="1"/>
          <p:nvPr/>
        </p:nvSpPr>
        <p:spPr>
          <a:xfrm>
            <a:off x="10971957" y="6250632"/>
            <a:ext cx="1426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GB" b="1" noProof="1">
                <a:solidFill>
                  <a:schemeClr val="accent1"/>
                </a:solidFill>
              </a:rPr>
              <a:t>vito.be</a:t>
            </a:r>
          </a:p>
        </p:txBody>
      </p:sp>
    </p:spTree>
    <p:extLst>
      <p:ext uri="{BB962C8B-B14F-4D97-AF65-F5344CB8AC3E}">
        <p14:creationId xmlns:p14="http://schemas.microsoft.com/office/powerpoint/2010/main" val="4360033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1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, 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DD6ED-F8F1-144E-9BB9-DBCBA3837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3158" y="234501"/>
            <a:ext cx="8538354" cy="881784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A5B1B9-1D9F-1D44-9B82-9310CF8FAA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3159" y="1867194"/>
            <a:ext cx="5605148" cy="4147663"/>
          </a:xfrm>
        </p:spPr>
        <p:txBody>
          <a:bodyPr>
            <a:normAutofit/>
          </a:bodyPr>
          <a:lstStyle>
            <a:lvl1pPr marL="271463" indent="-271463">
              <a:spcBef>
                <a:spcPts val="700"/>
              </a:spcBef>
              <a:buClr>
                <a:schemeClr val="accent5"/>
              </a:buClr>
              <a:buFont typeface="Wingdings" pitchFamily="2" charset="2"/>
              <a:buChar char="§"/>
              <a:tabLst/>
              <a:defRPr sz="2000">
                <a:solidFill>
                  <a:schemeClr val="accent1"/>
                </a:solidFill>
              </a:defRPr>
            </a:lvl1pPr>
            <a:lvl2pPr marL="498475" indent="-227013">
              <a:spcBef>
                <a:spcPts val="700"/>
              </a:spcBef>
              <a:buClr>
                <a:schemeClr val="accent5"/>
              </a:buClr>
              <a:tabLst/>
              <a:defRPr sz="1800">
                <a:solidFill>
                  <a:schemeClr val="accent1"/>
                </a:solidFill>
              </a:defRPr>
            </a:lvl2pPr>
            <a:lvl3pPr marL="758825" indent="-225425">
              <a:spcBef>
                <a:spcPts val="700"/>
              </a:spcBef>
              <a:buClr>
                <a:schemeClr val="accent5"/>
              </a:buClr>
              <a:buFont typeface="System Font Regular"/>
              <a:buChar char="-"/>
              <a:tabLst/>
              <a:defRPr sz="1600">
                <a:solidFill>
                  <a:schemeClr val="accent1"/>
                </a:solidFill>
              </a:defRPr>
            </a:lvl3pPr>
            <a:lvl4pPr marL="984250" indent="-225425">
              <a:spcBef>
                <a:spcPts val="700"/>
              </a:spcBef>
              <a:buClr>
                <a:schemeClr val="accent5"/>
              </a:buClr>
              <a:buFont typeface="Courier New" panose="02070309020205020404" pitchFamily="49" charset="0"/>
              <a:buChar char="o"/>
              <a:tabLst/>
              <a:defRPr sz="1400">
                <a:solidFill>
                  <a:schemeClr val="accent1"/>
                </a:solidFill>
              </a:defRPr>
            </a:lvl4pPr>
            <a:lvl5pPr>
              <a:buClr>
                <a:schemeClr val="accent5"/>
              </a:buCl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D3FDFC-5640-B844-8A89-1C97A14F0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7104496"/>
            <a:ext cx="2743200" cy="365125"/>
          </a:xfrm>
        </p:spPr>
        <p:txBody>
          <a:bodyPr/>
          <a:lstStyle/>
          <a:p>
            <a:fld id="{8D9B6C80-6E4C-9E41-99CA-827972CBEB8E}" type="datetimeFigureOut">
              <a:rPr lang="fr-FR" smtClean="0"/>
              <a:t>28/04/2025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865941-F347-B44E-8D5D-FB7F9F8E0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7104496"/>
            <a:ext cx="4114800" cy="365125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C139F4-B41C-B14C-B581-6CFBA3FC0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7104496"/>
            <a:ext cx="2743200" cy="365125"/>
          </a:xfrm>
        </p:spPr>
        <p:txBody>
          <a:bodyPr/>
          <a:lstStyle/>
          <a:p>
            <a:fld id="{1AB4D76F-E98B-8C40-B24E-DBA088A9CE8A}" type="slidenum">
              <a:rPr lang="fr-FR" smtClean="0"/>
              <a:t>‹#›</a:t>
            </a:fld>
            <a:endParaRPr lang="fr-FR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EFED67C-E4C0-1A48-9582-F60B9FAA8AFB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033163" y="1138492"/>
            <a:ext cx="8110837" cy="558217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accent5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BD46833D-AA8A-8D4F-8006-40B94213F4D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47065" y="1960775"/>
            <a:ext cx="5244935" cy="4054082"/>
          </a:xfrm>
          <a:solidFill>
            <a:schemeClr val="bg1">
              <a:lumMod val="95000"/>
            </a:schemeClr>
          </a:solidFill>
        </p:spPr>
        <p:txBody>
          <a:bodyPr tIns="324000"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GB" dirty="0"/>
              <a:t>Click icon to insert a picture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267A12F-59E8-9F4A-B73B-3507225CF0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823" y="6259202"/>
            <a:ext cx="1412940" cy="41564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D85E9DB-29FE-EC40-A9E1-347DE3CBE1C4}"/>
              </a:ext>
            </a:extLst>
          </p:cNvPr>
          <p:cNvSpPr txBox="1"/>
          <p:nvPr/>
        </p:nvSpPr>
        <p:spPr>
          <a:xfrm>
            <a:off x="10971957" y="6250632"/>
            <a:ext cx="1426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GB" b="1" noProof="1">
                <a:solidFill>
                  <a:schemeClr val="accent1"/>
                </a:solidFill>
              </a:rPr>
              <a:t>vito.be</a:t>
            </a:r>
          </a:p>
        </p:txBody>
      </p:sp>
    </p:spTree>
    <p:extLst>
      <p:ext uri="{BB962C8B-B14F-4D97-AF65-F5344CB8AC3E}">
        <p14:creationId xmlns:p14="http://schemas.microsoft.com/office/powerpoint/2010/main" val="8843688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1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, Text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DD6ED-F8F1-144E-9BB9-DBCBA3837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3158" y="234501"/>
            <a:ext cx="8538354" cy="881784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A5B1B9-1D9F-1D44-9B82-9310CF8FAA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3159" y="1867194"/>
            <a:ext cx="6312186" cy="4147663"/>
          </a:xfrm>
        </p:spPr>
        <p:txBody>
          <a:bodyPr>
            <a:normAutofit/>
          </a:bodyPr>
          <a:lstStyle>
            <a:lvl1pPr marL="271463" indent="-271463">
              <a:spcBef>
                <a:spcPts val="700"/>
              </a:spcBef>
              <a:buClr>
                <a:schemeClr val="accent5"/>
              </a:buClr>
              <a:buFont typeface="Wingdings" pitchFamily="2" charset="2"/>
              <a:buChar char="§"/>
              <a:tabLst/>
              <a:defRPr sz="2000">
                <a:solidFill>
                  <a:schemeClr val="accent1"/>
                </a:solidFill>
              </a:defRPr>
            </a:lvl1pPr>
            <a:lvl2pPr marL="498475" indent="-227013">
              <a:spcBef>
                <a:spcPts val="700"/>
              </a:spcBef>
              <a:buClr>
                <a:schemeClr val="accent5"/>
              </a:buClr>
              <a:tabLst/>
              <a:defRPr sz="1800">
                <a:solidFill>
                  <a:schemeClr val="accent1"/>
                </a:solidFill>
              </a:defRPr>
            </a:lvl2pPr>
            <a:lvl3pPr marL="758825" indent="-225425">
              <a:spcBef>
                <a:spcPts val="700"/>
              </a:spcBef>
              <a:buClr>
                <a:schemeClr val="accent5"/>
              </a:buClr>
              <a:buFont typeface="System Font Regular"/>
              <a:buChar char="-"/>
              <a:tabLst/>
              <a:defRPr sz="1600">
                <a:solidFill>
                  <a:schemeClr val="accent1"/>
                </a:solidFill>
              </a:defRPr>
            </a:lvl3pPr>
            <a:lvl4pPr marL="984250" indent="-225425">
              <a:spcBef>
                <a:spcPts val="700"/>
              </a:spcBef>
              <a:buClr>
                <a:schemeClr val="accent5"/>
              </a:buClr>
              <a:buFont typeface="Courier New" panose="02070309020205020404" pitchFamily="49" charset="0"/>
              <a:buChar char="o"/>
              <a:tabLst/>
              <a:defRPr sz="1400">
                <a:solidFill>
                  <a:schemeClr val="accent1"/>
                </a:solidFill>
              </a:defRPr>
            </a:lvl4pPr>
            <a:lvl5pPr>
              <a:buClr>
                <a:schemeClr val="accent5"/>
              </a:buCl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D3FDFC-5640-B844-8A89-1C97A14F0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7104496"/>
            <a:ext cx="2743200" cy="365125"/>
          </a:xfrm>
        </p:spPr>
        <p:txBody>
          <a:bodyPr/>
          <a:lstStyle/>
          <a:p>
            <a:fld id="{8D9B6C80-6E4C-9E41-99CA-827972CBEB8E}" type="datetimeFigureOut">
              <a:rPr lang="fr-FR" smtClean="0"/>
              <a:t>28/04/2025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865941-F347-B44E-8D5D-FB7F9F8E0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7104496"/>
            <a:ext cx="4114800" cy="365125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C139F4-B41C-B14C-B581-6CFBA3FC0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7104496"/>
            <a:ext cx="2743200" cy="365125"/>
          </a:xfrm>
        </p:spPr>
        <p:txBody>
          <a:bodyPr/>
          <a:lstStyle/>
          <a:p>
            <a:fld id="{1AB4D76F-E98B-8C40-B24E-DBA088A9CE8A}" type="slidenum">
              <a:rPr lang="fr-FR" smtClean="0"/>
              <a:t>‹#›</a:t>
            </a:fld>
            <a:endParaRPr lang="fr-FR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EFED67C-E4C0-1A48-9582-F60B9FAA8AFB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033163" y="1138492"/>
            <a:ext cx="8110837" cy="558217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accent5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BD46833D-AA8A-8D4F-8006-40B94213F4D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666892" y="1960774"/>
            <a:ext cx="4525108" cy="1944000"/>
          </a:xfrm>
          <a:solidFill>
            <a:schemeClr val="bg1">
              <a:lumMod val="95000"/>
            </a:schemeClr>
          </a:solidFill>
        </p:spPr>
        <p:txBody>
          <a:bodyPr tIns="324000"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GB" dirty="0"/>
              <a:t>Click icon to insert a picture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1C466C9B-088D-8D45-9C71-61166198234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666891" y="4092918"/>
            <a:ext cx="4525108" cy="1944000"/>
          </a:xfrm>
          <a:solidFill>
            <a:schemeClr val="bg1">
              <a:lumMod val="95000"/>
            </a:schemeClr>
          </a:solidFill>
        </p:spPr>
        <p:txBody>
          <a:bodyPr tIns="324000"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GB" dirty="0"/>
              <a:t>Click icon to insert a picture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5FEA983-8DBE-614C-9789-CCFDE53485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823" y="6259202"/>
            <a:ext cx="1412940" cy="41564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38AFB2C-32CF-BD44-88A9-EA2B22C12EBB}"/>
              </a:ext>
            </a:extLst>
          </p:cNvPr>
          <p:cNvSpPr txBox="1"/>
          <p:nvPr/>
        </p:nvSpPr>
        <p:spPr>
          <a:xfrm>
            <a:off x="10971957" y="6250632"/>
            <a:ext cx="1426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GB" b="1" noProof="1">
                <a:solidFill>
                  <a:schemeClr val="accent1"/>
                </a:solidFill>
              </a:rPr>
              <a:t>vito.be</a:t>
            </a:r>
          </a:p>
        </p:txBody>
      </p:sp>
    </p:spTree>
    <p:extLst>
      <p:ext uri="{BB962C8B-B14F-4D97-AF65-F5344CB8AC3E}">
        <p14:creationId xmlns:p14="http://schemas.microsoft.com/office/powerpoint/2010/main" val="22338212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1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DD6ED-F8F1-144E-9BB9-DBCBA3837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3158" y="234501"/>
            <a:ext cx="8538354" cy="881784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A5B1B9-1D9F-1D44-9B82-9310CF8FAA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3158" y="1867194"/>
            <a:ext cx="4808843" cy="4147663"/>
          </a:xfrm>
        </p:spPr>
        <p:txBody>
          <a:bodyPr>
            <a:normAutofit/>
          </a:bodyPr>
          <a:lstStyle>
            <a:lvl1pPr marL="271463" indent="-271463">
              <a:spcBef>
                <a:spcPts val="700"/>
              </a:spcBef>
              <a:buClr>
                <a:schemeClr val="accent5"/>
              </a:buClr>
              <a:buFont typeface="Wingdings" pitchFamily="2" charset="2"/>
              <a:buChar char="§"/>
              <a:tabLst/>
              <a:defRPr sz="2000">
                <a:solidFill>
                  <a:schemeClr val="accent1"/>
                </a:solidFill>
              </a:defRPr>
            </a:lvl1pPr>
            <a:lvl2pPr marL="498475" indent="-227013">
              <a:spcBef>
                <a:spcPts val="700"/>
              </a:spcBef>
              <a:buClr>
                <a:schemeClr val="accent5"/>
              </a:buClr>
              <a:tabLst/>
              <a:defRPr sz="1800">
                <a:solidFill>
                  <a:schemeClr val="accent1"/>
                </a:solidFill>
              </a:defRPr>
            </a:lvl2pPr>
            <a:lvl3pPr marL="758825" indent="-225425">
              <a:spcBef>
                <a:spcPts val="700"/>
              </a:spcBef>
              <a:buClr>
                <a:schemeClr val="accent5"/>
              </a:buClr>
              <a:buFont typeface="System Font Regular"/>
              <a:buChar char="-"/>
              <a:tabLst/>
              <a:defRPr sz="1600">
                <a:solidFill>
                  <a:schemeClr val="accent1"/>
                </a:solidFill>
              </a:defRPr>
            </a:lvl3pPr>
            <a:lvl4pPr marL="984250" indent="-225425">
              <a:spcBef>
                <a:spcPts val="700"/>
              </a:spcBef>
              <a:buClr>
                <a:schemeClr val="accent5"/>
              </a:buClr>
              <a:buFont typeface="Courier New" panose="02070309020205020404" pitchFamily="49" charset="0"/>
              <a:buChar char="o"/>
              <a:tabLst/>
              <a:defRPr sz="1400">
                <a:solidFill>
                  <a:schemeClr val="accent1"/>
                </a:solidFill>
              </a:defRPr>
            </a:lvl4pPr>
            <a:lvl5pPr>
              <a:buClr>
                <a:schemeClr val="accent5"/>
              </a:buCl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D3FDFC-5640-B844-8A89-1C97A14F0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7104496"/>
            <a:ext cx="2743200" cy="365125"/>
          </a:xfrm>
        </p:spPr>
        <p:txBody>
          <a:bodyPr/>
          <a:lstStyle/>
          <a:p>
            <a:fld id="{8D9B6C80-6E4C-9E41-99CA-827972CBEB8E}" type="datetimeFigureOut">
              <a:rPr lang="fr-FR" smtClean="0"/>
              <a:t>28/04/2025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865941-F347-B44E-8D5D-FB7F9F8E0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7104496"/>
            <a:ext cx="4114800" cy="365125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C139F4-B41C-B14C-B581-6CFBA3FC0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7104496"/>
            <a:ext cx="2743200" cy="365125"/>
          </a:xfrm>
        </p:spPr>
        <p:txBody>
          <a:bodyPr/>
          <a:lstStyle/>
          <a:p>
            <a:fld id="{1AB4D76F-E98B-8C40-B24E-DBA088A9CE8A}" type="slidenum">
              <a:rPr lang="fr-FR" smtClean="0"/>
              <a:t>‹#›</a:t>
            </a:fld>
            <a:endParaRPr lang="fr-FR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EFED67C-E4C0-1A48-9582-F60B9FAA8AFB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033163" y="1138492"/>
            <a:ext cx="8110837" cy="558217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accent5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10" name="Chart Placeholder 9">
            <a:extLst>
              <a:ext uri="{FF2B5EF4-FFF2-40B4-BE49-F238E27FC236}">
                <a16:creationId xmlns:a16="http://schemas.microsoft.com/office/drawing/2014/main" id="{E7869743-128B-654A-8DCE-DD71A42FBA70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6209881" y="1898650"/>
            <a:ext cx="5486819" cy="4116207"/>
          </a:xfrm>
        </p:spPr>
        <p:txBody>
          <a:bodyPr tIns="468000"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GB" dirty="0"/>
              <a:t>Click icon to insert a chart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8B6BB97-4A46-434A-BFA4-E07824FAC7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823" y="6259202"/>
            <a:ext cx="1412940" cy="41564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EB175C6-1ED0-1442-A78A-E571A3A1401A}"/>
              </a:ext>
            </a:extLst>
          </p:cNvPr>
          <p:cNvSpPr txBox="1"/>
          <p:nvPr/>
        </p:nvSpPr>
        <p:spPr>
          <a:xfrm>
            <a:off x="10971957" y="6250632"/>
            <a:ext cx="1426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GB" b="1" noProof="1">
                <a:solidFill>
                  <a:schemeClr val="accent1"/>
                </a:solidFill>
              </a:rPr>
              <a:t>vito.be</a:t>
            </a:r>
          </a:p>
        </p:txBody>
      </p:sp>
    </p:spTree>
    <p:extLst>
      <p:ext uri="{BB962C8B-B14F-4D97-AF65-F5344CB8AC3E}">
        <p14:creationId xmlns:p14="http://schemas.microsoft.com/office/powerpoint/2010/main" val="31151895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1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DD6ED-F8F1-144E-9BB9-DBCBA3837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3158" y="234501"/>
            <a:ext cx="8538354" cy="881784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D3FDFC-5640-B844-8A89-1C97A14F0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7104496"/>
            <a:ext cx="2743200" cy="365125"/>
          </a:xfrm>
        </p:spPr>
        <p:txBody>
          <a:bodyPr/>
          <a:lstStyle/>
          <a:p>
            <a:fld id="{8D9B6C80-6E4C-9E41-99CA-827972CBEB8E}" type="datetimeFigureOut">
              <a:rPr lang="fr-FR" smtClean="0"/>
              <a:t>28/04/2025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865941-F347-B44E-8D5D-FB7F9F8E0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7104496"/>
            <a:ext cx="4114800" cy="365125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C139F4-B41C-B14C-B581-6CFBA3FC0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7104496"/>
            <a:ext cx="2743200" cy="365125"/>
          </a:xfrm>
        </p:spPr>
        <p:txBody>
          <a:bodyPr/>
          <a:lstStyle/>
          <a:p>
            <a:fld id="{1AB4D76F-E98B-8C40-B24E-DBA088A9CE8A}" type="slidenum">
              <a:rPr lang="fr-FR" smtClean="0"/>
              <a:t>‹#›</a:t>
            </a:fld>
            <a:endParaRPr lang="fr-FR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EFED67C-E4C0-1A48-9582-F60B9FAA8AFB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033163" y="1138492"/>
            <a:ext cx="8110837" cy="558217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accent5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Subtitle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8B6BB97-4A46-434A-BFA4-E07824FAC7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823" y="6259202"/>
            <a:ext cx="1412940" cy="41564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EB175C6-1ED0-1442-A78A-E571A3A1401A}"/>
              </a:ext>
            </a:extLst>
          </p:cNvPr>
          <p:cNvSpPr txBox="1"/>
          <p:nvPr/>
        </p:nvSpPr>
        <p:spPr>
          <a:xfrm>
            <a:off x="10971957" y="6250632"/>
            <a:ext cx="1426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GB" b="1" noProof="1">
                <a:solidFill>
                  <a:schemeClr val="accent1"/>
                </a:solidFill>
              </a:rPr>
              <a:t>vito.be</a:t>
            </a:r>
          </a:p>
        </p:txBody>
      </p:sp>
      <p:sp>
        <p:nvSpPr>
          <p:cNvPr id="13" name="Table Placeholder 7">
            <a:extLst>
              <a:ext uri="{FF2B5EF4-FFF2-40B4-BE49-F238E27FC236}">
                <a16:creationId xmlns:a16="http://schemas.microsoft.com/office/drawing/2014/main" id="{BFC21DE4-81B4-AF45-812B-48075F4C411B}"/>
              </a:ext>
            </a:extLst>
          </p:cNvPr>
          <p:cNvSpPr>
            <a:spLocks noGrp="1"/>
          </p:cNvSpPr>
          <p:nvPr>
            <p:ph type="tbl" sz="quarter" idx="15" hasCustomPrompt="1"/>
          </p:nvPr>
        </p:nvSpPr>
        <p:spPr>
          <a:xfrm>
            <a:off x="1127125" y="1866900"/>
            <a:ext cx="9926062" cy="4148138"/>
          </a:xfrm>
        </p:spPr>
        <p:txBody>
          <a:bodyPr tIns="288000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GB" dirty="0"/>
              <a:t>Click icon to insert  table</a:t>
            </a:r>
          </a:p>
        </p:txBody>
      </p:sp>
    </p:spTree>
    <p:extLst>
      <p:ext uri="{BB962C8B-B14F-4D97-AF65-F5344CB8AC3E}">
        <p14:creationId xmlns:p14="http://schemas.microsoft.com/office/powerpoint/2010/main" val="30667473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1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, Sub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DD6ED-F8F1-144E-9BB9-DBCBA3837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3158" y="234501"/>
            <a:ext cx="8538354" cy="881784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A5B1B9-1D9F-1D44-9B82-9310CF8FAA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3157" y="1867194"/>
            <a:ext cx="10478905" cy="4147663"/>
          </a:xfrm>
        </p:spPr>
        <p:txBody>
          <a:bodyPr>
            <a:normAutofit/>
          </a:bodyPr>
          <a:lstStyle>
            <a:lvl1pPr marL="271463" indent="-271463">
              <a:spcBef>
                <a:spcPts val="700"/>
              </a:spcBef>
              <a:buClr>
                <a:schemeClr val="accent5"/>
              </a:buClr>
              <a:buFont typeface="Wingdings" pitchFamily="2" charset="2"/>
              <a:buChar char="§"/>
              <a:tabLst/>
              <a:defRPr sz="2000">
                <a:solidFill>
                  <a:schemeClr val="accent1"/>
                </a:solidFill>
              </a:defRPr>
            </a:lvl1pPr>
            <a:lvl2pPr marL="498475" indent="-227013">
              <a:spcBef>
                <a:spcPts val="700"/>
              </a:spcBef>
              <a:buClr>
                <a:schemeClr val="accent5"/>
              </a:buClr>
              <a:tabLst/>
              <a:defRPr sz="1800">
                <a:solidFill>
                  <a:schemeClr val="accent1"/>
                </a:solidFill>
              </a:defRPr>
            </a:lvl2pPr>
            <a:lvl3pPr marL="758825" indent="-225425">
              <a:spcBef>
                <a:spcPts val="700"/>
              </a:spcBef>
              <a:buClr>
                <a:schemeClr val="accent5"/>
              </a:buClr>
              <a:buFont typeface="System Font Regular"/>
              <a:buChar char="-"/>
              <a:tabLst/>
              <a:defRPr sz="1600">
                <a:solidFill>
                  <a:schemeClr val="accent1"/>
                </a:solidFill>
              </a:defRPr>
            </a:lvl3pPr>
            <a:lvl4pPr marL="984250" indent="-225425">
              <a:spcBef>
                <a:spcPts val="700"/>
              </a:spcBef>
              <a:buClr>
                <a:schemeClr val="accent5"/>
              </a:buClr>
              <a:buFont typeface="Courier New" panose="02070309020205020404" pitchFamily="49" charset="0"/>
              <a:buChar char="o"/>
              <a:tabLst/>
              <a:defRPr sz="1400">
                <a:solidFill>
                  <a:schemeClr val="accent1"/>
                </a:solidFill>
              </a:defRPr>
            </a:lvl4pPr>
            <a:lvl5pPr>
              <a:buClr>
                <a:schemeClr val="accent5"/>
              </a:buCl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D3FDFC-5640-B844-8A89-1C97A14F0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7104496"/>
            <a:ext cx="2743200" cy="365125"/>
          </a:xfrm>
        </p:spPr>
        <p:txBody>
          <a:bodyPr/>
          <a:lstStyle/>
          <a:p>
            <a:fld id="{8D9B6C80-6E4C-9E41-99CA-827972CBEB8E}" type="datetimeFigureOut">
              <a:rPr lang="fr-FR" smtClean="0"/>
              <a:t>28/04/2025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865941-F347-B44E-8D5D-FB7F9F8E0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7104496"/>
            <a:ext cx="4114800" cy="365125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C139F4-B41C-B14C-B581-6CFBA3FC0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7104496"/>
            <a:ext cx="2743200" cy="365125"/>
          </a:xfrm>
        </p:spPr>
        <p:txBody>
          <a:bodyPr/>
          <a:lstStyle/>
          <a:p>
            <a:fld id="{1AB4D76F-E98B-8C40-B24E-DBA088A9CE8A}" type="slidenum">
              <a:rPr lang="fr-FR" smtClean="0"/>
              <a:t>‹#›</a:t>
            </a:fld>
            <a:endParaRPr lang="fr-FR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F04237E-6FD3-A74D-8472-EEB0B2B577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823" y="6259202"/>
            <a:ext cx="1412940" cy="415640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EFED67C-E4C0-1A48-9582-F60B9FAA8AFB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033163" y="1138492"/>
            <a:ext cx="8110837" cy="558217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accent5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53E912-47D0-204E-BE82-9B0B68DB5FF2}"/>
              </a:ext>
            </a:extLst>
          </p:cNvPr>
          <p:cNvSpPr txBox="1"/>
          <p:nvPr/>
        </p:nvSpPr>
        <p:spPr>
          <a:xfrm>
            <a:off x="10971957" y="6250632"/>
            <a:ext cx="1426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GB" b="1" noProof="1">
                <a:solidFill>
                  <a:schemeClr val="accent1"/>
                </a:solidFill>
              </a:rPr>
              <a:t>vito.be</a:t>
            </a:r>
          </a:p>
        </p:txBody>
      </p:sp>
    </p:spTree>
    <p:extLst>
      <p:ext uri="{BB962C8B-B14F-4D97-AF65-F5344CB8AC3E}">
        <p14:creationId xmlns:p14="http://schemas.microsoft.com/office/powerpoint/2010/main" val="13208205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1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DD6ED-F8F1-144E-9BB9-DBCBA3837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3158" y="234501"/>
            <a:ext cx="8538354" cy="881784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A5B1B9-1D9F-1D44-9B82-9310CF8FAA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3158" y="1520042"/>
            <a:ext cx="10443734" cy="4494815"/>
          </a:xfrm>
        </p:spPr>
        <p:txBody>
          <a:bodyPr>
            <a:normAutofit/>
          </a:bodyPr>
          <a:lstStyle>
            <a:lvl1pPr marL="271463" indent="-271463">
              <a:spcBef>
                <a:spcPts val="700"/>
              </a:spcBef>
              <a:buClr>
                <a:schemeClr val="accent5"/>
              </a:buClr>
              <a:buFont typeface="Wingdings" pitchFamily="2" charset="2"/>
              <a:buChar char="§"/>
              <a:tabLst/>
              <a:defRPr sz="2000">
                <a:solidFill>
                  <a:schemeClr val="accent1"/>
                </a:solidFill>
              </a:defRPr>
            </a:lvl1pPr>
            <a:lvl2pPr marL="498475" indent="-227013">
              <a:spcBef>
                <a:spcPts val="700"/>
              </a:spcBef>
              <a:buClr>
                <a:schemeClr val="accent5"/>
              </a:buClr>
              <a:tabLst/>
              <a:defRPr sz="1800">
                <a:solidFill>
                  <a:schemeClr val="accent1"/>
                </a:solidFill>
              </a:defRPr>
            </a:lvl2pPr>
            <a:lvl3pPr marL="758825" indent="-225425">
              <a:spcBef>
                <a:spcPts val="700"/>
              </a:spcBef>
              <a:buClr>
                <a:schemeClr val="accent5"/>
              </a:buClr>
              <a:buFont typeface="System Font Regular"/>
              <a:buChar char="-"/>
              <a:tabLst/>
              <a:defRPr sz="1600">
                <a:solidFill>
                  <a:schemeClr val="accent1"/>
                </a:solidFill>
              </a:defRPr>
            </a:lvl3pPr>
            <a:lvl4pPr marL="984250" indent="-225425">
              <a:spcBef>
                <a:spcPts val="700"/>
              </a:spcBef>
              <a:buClr>
                <a:schemeClr val="accent5"/>
              </a:buClr>
              <a:buFont typeface="Courier New" panose="02070309020205020404" pitchFamily="49" charset="0"/>
              <a:buChar char="o"/>
              <a:tabLst/>
              <a:defRPr sz="1400">
                <a:solidFill>
                  <a:schemeClr val="accent1"/>
                </a:solidFill>
              </a:defRPr>
            </a:lvl4pPr>
            <a:lvl5pPr>
              <a:buClr>
                <a:schemeClr val="accent5"/>
              </a:buCl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D3FDFC-5640-B844-8A89-1C97A14F0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7104496"/>
            <a:ext cx="2743200" cy="365125"/>
          </a:xfrm>
        </p:spPr>
        <p:txBody>
          <a:bodyPr/>
          <a:lstStyle/>
          <a:p>
            <a:fld id="{8D9B6C80-6E4C-9E41-99CA-827972CBEB8E}" type="datetimeFigureOut">
              <a:rPr lang="fr-FR" smtClean="0"/>
              <a:t>28/04/2025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865941-F347-B44E-8D5D-FB7F9F8E0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7104496"/>
            <a:ext cx="4114800" cy="365125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C139F4-B41C-B14C-B581-6CFBA3FC0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7104496"/>
            <a:ext cx="2743200" cy="365125"/>
          </a:xfrm>
        </p:spPr>
        <p:txBody>
          <a:bodyPr/>
          <a:lstStyle/>
          <a:p>
            <a:fld id="{1AB4D76F-E98B-8C40-B24E-DBA088A9CE8A}" type="slidenum">
              <a:rPr lang="fr-FR" smtClean="0"/>
              <a:t>‹#›</a:t>
            </a:fld>
            <a:endParaRPr lang="fr-FR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6C98EF9-5793-A74A-AA68-445F763B3D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823" y="6259202"/>
            <a:ext cx="1412940" cy="41564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DB5D4BE-96CE-B146-96E8-5AFF4FCFD6BA}"/>
              </a:ext>
            </a:extLst>
          </p:cNvPr>
          <p:cNvSpPr txBox="1"/>
          <p:nvPr/>
        </p:nvSpPr>
        <p:spPr>
          <a:xfrm>
            <a:off x="10971957" y="6250632"/>
            <a:ext cx="1426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GB" b="1" noProof="1">
                <a:solidFill>
                  <a:schemeClr val="accent1"/>
                </a:solidFill>
              </a:rPr>
              <a:t>vito.be</a:t>
            </a:r>
          </a:p>
        </p:txBody>
      </p:sp>
    </p:spTree>
    <p:extLst>
      <p:ext uri="{BB962C8B-B14F-4D97-AF65-F5344CB8AC3E}">
        <p14:creationId xmlns:p14="http://schemas.microsoft.com/office/powerpoint/2010/main" val="31916248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1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, 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DD6ED-F8F1-144E-9BB9-DBCBA3837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3158" y="234501"/>
            <a:ext cx="8538354" cy="881784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A5B1B9-1D9F-1D44-9B82-9310CF8FAA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3158" y="1520042"/>
            <a:ext cx="5641019" cy="4494815"/>
          </a:xfrm>
        </p:spPr>
        <p:txBody>
          <a:bodyPr>
            <a:normAutofit/>
          </a:bodyPr>
          <a:lstStyle>
            <a:lvl1pPr marL="271463" indent="-271463">
              <a:spcBef>
                <a:spcPts val="700"/>
              </a:spcBef>
              <a:buClr>
                <a:schemeClr val="accent5"/>
              </a:buClr>
              <a:buFont typeface="Wingdings" pitchFamily="2" charset="2"/>
              <a:buChar char="§"/>
              <a:tabLst/>
              <a:defRPr sz="2000">
                <a:solidFill>
                  <a:schemeClr val="accent1"/>
                </a:solidFill>
              </a:defRPr>
            </a:lvl1pPr>
            <a:lvl2pPr marL="498475" indent="-227013">
              <a:spcBef>
                <a:spcPts val="700"/>
              </a:spcBef>
              <a:buClr>
                <a:schemeClr val="accent5"/>
              </a:buClr>
              <a:tabLst/>
              <a:defRPr sz="1800">
                <a:solidFill>
                  <a:schemeClr val="accent1"/>
                </a:solidFill>
              </a:defRPr>
            </a:lvl2pPr>
            <a:lvl3pPr marL="758825" indent="-225425">
              <a:spcBef>
                <a:spcPts val="700"/>
              </a:spcBef>
              <a:buClr>
                <a:schemeClr val="accent5"/>
              </a:buClr>
              <a:buFont typeface="System Font Regular"/>
              <a:buChar char="-"/>
              <a:tabLst/>
              <a:defRPr sz="1600">
                <a:solidFill>
                  <a:schemeClr val="accent1"/>
                </a:solidFill>
              </a:defRPr>
            </a:lvl3pPr>
            <a:lvl4pPr marL="984250" indent="-225425">
              <a:spcBef>
                <a:spcPts val="700"/>
              </a:spcBef>
              <a:buClr>
                <a:schemeClr val="accent5"/>
              </a:buClr>
              <a:buFont typeface="Courier New" panose="02070309020205020404" pitchFamily="49" charset="0"/>
              <a:buChar char="o"/>
              <a:tabLst/>
              <a:defRPr sz="1400">
                <a:solidFill>
                  <a:schemeClr val="accent1"/>
                </a:solidFill>
              </a:defRPr>
            </a:lvl4pPr>
            <a:lvl5pPr>
              <a:buClr>
                <a:schemeClr val="accent5"/>
              </a:buCl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D3FDFC-5640-B844-8A89-1C97A14F0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7104496"/>
            <a:ext cx="2743200" cy="365125"/>
          </a:xfrm>
        </p:spPr>
        <p:txBody>
          <a:bodyPr/>
          <a:lstStyle/>
          <a:p>
            <a:fld id="{8D9B6C80-6E4C-9E41-99CA-827972CBEB8E}" type="datetimeFigureOut">
              <a:rPr lang="fr-FR" smtClean="0"/>
              <a:t>28/04/2025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865941-F347-B44E-8D5D-FB7F9F8E0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7104496"/>
            <a:ext cx="4114800" cy="365125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C139F4-B41C-B14C-B581-6CFBA3FC0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7104496"/>
            <a:ext cx="2743200" cy="365125"/>
          </a:xfrm>
        </p:spPr>
        <p:txBody>
          <a:bodyPr/>
          <a:lstStyle/>
          <a:p>
            <a:fld id="{1AB4D76F-E98B-8C40-B24E-DBA088A9CE8A}" type="slidenum">
              <a:rPr lang="fr-FR" smtClean="0"/>
              <a:t>‹#›</a:t>
            </a:fld>
            <a:endParaRPr lang="fr-FR" dirty="0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277C0D3C-4701-C242-B15C-5DB4A0FFC09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47065" y="1611984"/>
            <a:ext cx="5244935" cy="4402873"/>
          </a:xfrm>
          <a:solidFill>
            <a:schemeClr val="bg1">
              <a:lumMod val="95000"/>
            </a:schemeClr>
          </a:solidFill>
        </p:spPr>
        <p:txBody>
          <a:bodyPr tIns="324000"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GB" dirty="0"/>
              <a:t>Click icon to insert a picture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7F3E5BF-4822-5C4A-9978-5C832A365D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823" y="6259202"/>
            <a:ext cx="1412940" cy="41564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99B7960-71E9-B047-A1BF-AA943739DBB0}"/>
              </a:ext>
            </a:extLst>
          </p:cNvPr>
          <p:cNvSpPr txBox="1"/>
          <p:nvPr/>
        </p:nvSpPr>
        <p:spPr>
          <a:xfrm>
            <a:off x="10971957" y="6250632"/>
            <a:ext cx="1426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GB" b="1" noProof="1">
                <a:solidFill>
                  <a:schemeClr val="accent1"/>
                </a:solidFill>
              </a:rPr>
              <a:t>vito.be</a:t>
            </a:r>
          </a:p>
        </p:txBody>
      </p:sp>
    </p:spTree>
    <p:extLst>
      <p:ext uri="{BB962C8B-B14F-4D97-AF65-F5344CB8AC3E}">
        <p14:creationId xmlns:p14="http://schemas.microsoft.com/office/powerpoint/2010/main" val="28750756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1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, Text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DD6ED-F8F1-144E-9BB9-DBCBA3837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3158" y="234501"/>
            <a:ext cx="8538354" cy="881784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A5B1B9-1D9F-1D44-9B82-9310CF8FAA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3158" y="1520042"/>
            <a:ext cx="6292090" cy="4494815"/>
          </a:xfrm>
        </p:spPr>
        <p:txBody>
          <a:bodyPr>
            <a:normAutofit/>
          </a:bodyPr>
          <a:lstStyle>
            <a:lvl1pPr marL="271463" indent="-271463">
              <a:spcBef>
                <a:spcPts val="700"/>
              </a:spcBef>
              <a:buClr>
                <a:schemeClr val="accent5"/>
              </a:buClr>
              <a:buFont typeface="Wingdings" pitchFamily="2" charset="2"/>
              <a:buChar char="§"/>
              <a:tabLst/>
              <a:defRPr sz="2000">
                <a:solidFill>
                  <a:schemeClr val="accent1"/>
                </a:solidFill>
              </a:defRPr>
            </a:lvl1pPr>
            <a:lvl2pPr marL="498475" indent="-227013">
              <a:spcBef>
                <a:spcPts val="700"/>
              </a:spcBef>
              <a:buClr>
                <a:schemeClr val="accent5"/>
              </a:buClr>
              <a:tabLst/>
              <a:defRPr sz="1800">
                <a:solidFill>
                  <a:schemeClr val="accent1"/>
                </a:solidFill>
              </a:defRPr>
            </a:lvl2pPr>
            <a:lvl3pPr marL="758825" indent="-225425">
              <a:spcBef>
                <a:spcPts val="700"/>
              </a:spcBef>
              <a:buClr>
                <a:schemeClr val="accent5"/>
              </a:buClr>
              <a:buFont typeface="System Font Regular"/>
              <a:buChar char="-"/>
              <a:tabLst/>
              <a:defRPr sz="1600">
                <a:solidFill>
                  <a:schemeClr val="accent1"/>
                </a:solidFill>
              </a:defRPr>
            </a:lvl3pPr>
            <a:lvl4pPr marL="984250" indent="-225425">
              <a:spcBef>
                <a:spcPts val="700"/>
              </a:spcBef>
              <a:buClr>
                <a:schemeClr val="accent5"/>
              </a:buClr>
              <a:buFont typeface="Courier New" panose="02070309020205020404" pitchFamily="49" charset="0"/>
              <a:buChar char="o"/>
              <a:tabLst/>
              <a:defRPr sz="1400">
                <a:solidFill>
                  <a:schemeClr val="accent1"/>
                </a:solidFill>
              </a:defRPr>
            </a:lvl4pPr>
            <a:lvl5pPr>
              <a:buClr>
                <a:schemeClr val="accent5"/>
              </a:buCl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D3FDFC-5640-B844-8A89-1C97A14F0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7104496"/>
            <a:ext cx="2743200" cy="365125"/>
          </a:xfrm>
        </p:spPr>
        <p:txBody>
          <a:bodyPr/>
          <a:lstStyle/>
          <a:p>
            <a:fld id="{8D9B6C80-6E4C-9E41-99CA-827972CBEB8E}" type="datetimeFigureOut">
              <a:rPr lang="fr-FR" smtClean="0"/>
              <a:t>28/04/2025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865941-F347-B44E-8D5D-FB7F9F8E0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7104496"/>
            <a:ext cx="4114800" cy="365125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C139F4-B41C-B14C-B581-6CFBA3FC0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7104496"/>
            <a:ext cx="2743200" cy="365125"/>
          </a:xfrm>
        </p:spPr>
        <p:txBody>
          <a:bodyPr/>
          <a:lstStyle/>
          <a:p>
            <a:fld id="{1AB4D76F-E98B-8C40-B24E-DBA088A9CE8A}" type="slidenum">
              <a:rPr lang="fr-FR" smtClean="0"/>
              <a:t>‹#›</a:t>
            </a:fld>
            <a:endParaRPr lang="fr-FR" dirty="0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6B9CC72C-C902-0F4E-A0F6-A88EF385CCE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666892" y="1649843"/>
            <a:ext cx="4525108" cy="2088000"/>
          </a:xfrm>
          <a:solidFill>
            <a:schemeClr val="bg1">
              <a:lumMod val="95000"/>
            </a:schemeClr>
          </a:solidFill>
        </p:spPr>
        <p:txBody>
          <a:bodyPr tIns="324000"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GB" dirty="0"/>
              <a:t>Click icon to insert a picture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44F310A7-07BB-4D40-963C-3D7EB8AD0C0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666891" y="3942761"/>
            <a:ext cx="4525108" cy="2088000"/>
          </a:xfrm>
          <a:solidFill>
            <a:schemeClr val="bg1">
              <a:lumMod val="95000"/>
            </a:schemeClr>
          </a:solidFill>
        </p:spPr>
        <p:txBody>
          <a:bodyPr tIns="324000"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GB" dirty="0"/>
              <a:t>Click icon to insert a picture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36F6FB2-284E-904E-8C42-029BDAF585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823" y="6259202"/>
            <a:ext cx="1412940" cy="41564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5619C19-790A-2942-A71F-67018BBC2556}"/>
              </a:ext>
            </a:extLst>
          </p:cNvPr>
          <p:cNvSpPr txBox="1"/>
          <p:nvPr/>
        </p:nvSpPr>
        <p:spPr>
          <a:xfrm>
            <a:off x="10971957" y="6250632"/>
            <a:ext cx="1426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GB" b="1" noProof="1">
                <a:solidFill>
                  <a:schemeClr val="accent1"/>
                </a:solidFill>
              </a:rPr>
              <a:t>vito.be</a:t>
            </a:r>
          </a:p>
        </p:txBody>
      </p:sp>
    </p:spTree>
    <p:extLst>
      <p:ext uri="{BB962C8B-B14F-4D97-AF65-F5344CB8AC3E}">
        <p14:creationId xmlns:p14="http://schemas.microsoft.com/office/powerpoint/2010/main" val="18386050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1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DD6ED-F8F1-144E-9BB9-DBCBA3837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3158" y="234501"/>
            <a:ext cx="8538354" cy="881784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A5B1B9-1D9F-1D44-9B82-9310CF8FAA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3158" y="1520042"/>
            <a:ext cx="4948962" cy="4494815"/>
          </a:xfrm>
        </p:spPr>
        <p:txBody>
          <a:bodyPr>
            <a:normAutofit/>
          </a:bodyPr>
          <a:lstStyle>
            <a:lvl1pPr marL="271463" indent="-271463">
              <a:spcBef>
                <a:spcPts val="700"/>
              </a:spcBef>
              <a:buClr>
                <a:schemeClr val="accent5"/>
              </a:buClr>
              <a:buFont typeface="Wingdings" pitchFamily="2" charset="2"/>
              <a:buChar char="§"/>
              <a:tabLst/>
              <a:defRPr sz="2000">
                <a:solidFill>
                  <a:schemeClr val="accent1"/>
                </a:solidFill>
              </a:defRPr>
            </a:lvl1pPr>
            <a:lvl2pPr marL="498475" indent="-227013">
              <a:spcBef>
                <a:spcPts val="700"/>
              </a:spcBef>
              <a:buClr>
                <a:schemeClr val="accent5"/>
              </a:buClr>
              <a:tabLst/>
              <a:defRPr sz="1800">
                <a:solidFill>
                  <a:schemeClr val="accent1"/>
                </a:solidFill>
              </a:defRPr>
            </a:lvl2pPr>
            <a:lvl3pPr marL="758825" indent="-225425">
              <a:spcBef>
                <a:spcPts val="700"/>
              </a:spcBef>
              <a:buClr>
                <a:schemeClr val="accent5"/>
              </a:buClr>
              <a:buFont typeface="System Font Regular"/>
              <a:buChar char="-"/>
              <a:tabLst/>
              <a:defRPr sz="1600">
                <a:solidFill>
                  <a:schemeClr val="accent1"/>
                </a:solidFill>
              </a:defRPr>
            </a:lvl3pPr>
            <a:lvl4pPr marL="984250" indent="-225425">
              <a:spcBef>
                <a:spcPts val="700"/>
              </a:spcBef>
              <a:buClr>
                <a:schemeClr val="accent5"/>
              </a:buClr>
              <a:buFont typeface="Courier New" panose="02070309020205020404" pitchFamily="49" charset="0"/>
              <a:buChar char="o"/>
              <a:tabLst/>
              <a:defRPr sz="1400">
                <a:solidFill>
                  <a:schemeClr val="accent1"/>
                </a:solidFill>
              </a:defRPr>
            </a:lvl4pPr>
            <a:lvl5pPr>
              <a:buClr>
                <a:schemeClr val="accent5"/>
              </a:buCl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D3FDFC-5640-B844-8A89-1C97A14F0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7104496"/>
            <a:ext cx="2743200" cy="365125"/>
          </a:xfrm>
        </p:spPr>
        <p:txBody>
          <a:bodyPr/>
          <a:lstStyle/>
          <a:p>
            <a:fld id="{8D9B6C80-6E4C-9E41-99CA-827972CBEB8E}" type="datetimeFigureOut">
              <a:rPr lang="fr-FR" smtClean="0"/>
              <a:t>28/04/2025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865941-F347-B44E-8D5D-FB7F9F8E0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7104496"/>
            <a:ext cx="4114800" cy="365125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C139F4-B41C-B14C-B581-6CFBA3FC0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7104496"/>
            <a:ext cx="2743200" cy="365125"/>
          </a:xfrm>
        </p:spPr>
        <p:txBody>
          <a:bodyPr/>
          <a:lstStyle/>
          <a:p>
            <a:fld id="{1AB4D76F-E98B-8C40-B24E-DBA088A9CE8A}" type="slidenum">
              <a:rPr lang="fr-FR" smtClean="0"/>
              <a:t>‹#›</a:t>
            </a:fld>
            <a:endParaRPr lang="fr-FR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F04237E-6FD3-A74D-8472-EEB0B2B577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823" y="6259202"/>
            <a:ext cx="1412940" cy="415640"/>
          </a:xfrm>
          <a:prstGeom prst="rect">
            <a:avLst/>
          </a:prstGeom>
        </p:spPr>
      </p:pic>
      <p:sp>
        <p:nvSpPr>
          <p:cNvPr id="9" name="Chart Placeholder 9">
            <a:extLst>
              <a:ext uri="{FF2B5EF4-FFF2-40B4-BE49-F238E27FC236}">
                <a16:creationId xmlns:a16="http://schemas.microsoft.com/office/drawing/2014/main" id="{25FF5F77-0C36-C648-97CC-7317D9CA4B1C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6209881" y="1520042"/>
            <a:ext cx="5486819" cy="4494815"/>
          </a:xfrm>
        </p:spPr>
        <p:txBody>
          <a:bodyPr tIns="468000"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GB" dirty="0"/>
              <a:t>Click icon to insert a chart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A166D3-E4BB-9640-BF04-9836D98D39A3}"/>
              </a:ext>
            </a:extLst>
          </p:cNvPr>
          <p:cNvSpPr txBox="1"/>
          <p:nvPr/>
        </p:nvSpPr>
        <p:spPr>
          <a:xfrm>
            <a:off x="10971957" y="6250632"/>
            <a:ext cx="1426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GB" b="1" noProof="1">
                <a:solidFill>
                  <a:schemeClr val="accent1"/>
                </a:solidFill>
              </a:rPr>
              <a:t>vito.be</a:t>
            </a:r>
          </a:p>
        </p:txBody>
      </p:sp>
    </p:spTree>
    <p:extLst>
      <p:ext uri="{BB962C8B-B14F-4D97-AF65-F5344CB8AC3E}">
        <p14:creationId xmlns:p14="http://schemas.microsoft.com/office/powerpoint/2010/main" val="27816449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1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DD6ED-F8F1-144E-9BB9-DBCBA3837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3158" y="234501"/>
            <a:ext cx="8538354" cy="881784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D3FDFC-5640-B844-8A89-1C97A14F0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7104496"/>
            <a:ext cx="2743200" cy="365125"/>
          </a:xfrm>
        </p:spPr>
        <p:txBody>
          <a:bodyPr/>
          <a:lstStyle/>
          <a:p>
            <a:fld id="{8D9B6C80-6E4C-9E41-99CA-827972CBEB8E}" type="datetimeFigureOut">
              <a:rPr lang="fr-FR" smtClean="0"/>
              <a:t>28/04/2025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865941-F347-B44E-8D5D-FB7F9F8E0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7104496"/>
            <a:ext cx="4114800" cy="365125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C139F4-B41C-B14C-B581-6CFBA3FC0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7104496"/>
            <a:ext cx="2743200" cy="365125"/>
          </a:xfrm>
        </p:spPr>
        <p:txBody>
          <a:bodyPr/>
          <a:lstStyle/>
          <a:p>
            <a:fld id="{1AB4D76F-E98B-8C40-B24E-DBA088A9CE8A}" type="slidenum">
              <a:rPr lang="fr-FR" smtClean="0"/>
              <a:t>‹#›</a:t>
            </a:fld>
            <a:endParaRPr lang="fr-FR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F04237E-6FD3-A74D-8472-EEB0B2B577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823" y="6259202"/>
            <a:ext cx="1412940" cy="4156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DA166D3-E4BB-9640-BF04-9836D98D39A3}"/>
              </a:ext>
            </a:extLst>
          </p:cNvPr>
          <p:cNvSpPr txBox="1"/>
          <p:nvPr/>
        </p:nvSpPr>
        <p:spPr>
          <a:xfrm>
            <a:off x="10971957" y="6250632"/>
            <a:ext cx="1426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GB" b="1" noProof="1">
                <a:solidFill>
                  <a:schemeClr val="accent1"/>
                </a:solidFill>
              </a:rPr>
              <a:t>vito.be</a:t>
            </a:r>
          </a:p>
        </p:txBody>
      </p:sp>
      <p:sp>
        <p:nvSpPr>
          <p:cNvPr id="10" name="Table Placeholder 7">
            <a:extLst>
              <a:ext uri="{FF2B5EF4-FFF2-40B4-BE49-F238E27FC236}">
                <a16:creationId xmlns:a16="http://schemas.microsoft.com/office/drawing/2014/main" id="{C20B2B7C-1923-EE4E-A3C6-68B36BDFFB2A}"/>
              </a:ext>
            </a:extLst>
          </p:cNvPr>
          <p:cNvSpPr>
            <a:spLocks noGrp="1"/>
          </p:cNvSpPr>
          <p:nvPr>
            <p:ph type="tbl" sz="quarter" idx="15" hasCustomPrompt="1"/>
          </p:nvPr>
        </p:nvSpPr>
        <p:spPr>
          <a:xfrm>
            <a:off x="1127125" y="1545939"/>
            <a:ext cx="9926062" cy="4469099"/>
          </a:xfrm>
        </p:spPr>
        <p:txBody>
          <a:bodyPr tIns="288000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GB" dirty="0"/>
              <a:t>Click icon to insert  table</a:t>
            </a:r>
          </a:p>
        </p:txBody>
      </p:sp>
    </p:spTree>
    <p:extLst>
      <p:ext uri="{BB962C8B-B14F-4D97-AF65-F5344CB8AC3E}">
        <p14:creationId xmlns:p14="http://schemas.microsoft.com/office/powerpoint/2010/main" val="3071930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1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DD6ED-F8F1-144E-9BB9-DBCBA3837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3158" y="234501"/>
            <a:ext cx="8538354" cy="881784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D3FDFC-5640-B844-8A89-1C97A14F0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7104496"/>
            <a:ext cx="2743200" cy="365125"/>
          </a:xfrm>
        </p:spPr>
        <p:txBody>
          <a:bodyPr/>
          <a:lstStyle/>
          <a:p>
            <a:fld id="{8D9B6C80-6E4C-9E41-99CA-827972CBEB8E}" type="datetimeFigureOut">
              <a:rPr lang="fr-FR" smtClean="0"/>
              <a:t>28/04/2025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865941-F347-B44E-8D5D-FB7F9F8E0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7104496"/>
            <a:ext cx="4114800" cy="365125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C139F4-B41C-B14C-B581-6CFBA3FC0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7104496"/>
            <a:ext cx="2743200" cy="365125"/>
          </a:xfrm>
        </p:spPr>
        <p:txBody>
          <a:bodyPr/>
          <a:lstStyle/>
          <a:p>
            <a:fld id="{1AB4D76F-E98B-8C40-B24E-DBA088A9CE8A}" type="slidenum">
              <a:rPr lang="fr-FR" smtClean="0"/>
              <a:t>‹#›</a:t>
            </a:fld>
            <a:endParaRPr lang="fr-FR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EFED67C-E4C0-1A48-9582-F60B9FAA8AFB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033163" y="1138492"/>
            <a:ext cx="8110837" cy="558217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accent5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Subtitle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8B6BB97-4A46-434A-BFA4-E07824FAC7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823" y="6259202"/>
            <a:ext cx="1412940" cy="41564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EB175C6-1ED0-1442-A78A-E571A3A1401A}"/>
              </a:ext>
            </a:extLst>
          </p:cNvPr>
          <p:cNvSpPr txBox="1"/>
          <p:nvPr/>
        </p:nvSpPr>
        <p:spPr>
          <a:xfrm>
            <a:off x="10971957" y="6250632"/>
            <a:ext cx="1426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GB" b="1" noProof="1">
                <a:solidFill>
                  <a:schemeClr val="accent1"/>
                </a:solidFill>
              </a:rPr>
              <a:t>vito.be</a:t>
            </a:r>
          </a:p>
        </p:txBody>
      </p:sp>
    </p:spTree>
    <p:extLst>
      <p:ext uri="{BB962C8B-B14F-4D97-AF65-F5344CB8AC3E}">
        <p14:creationId xmlns:p14="http://schemas.microsoft.com/office/powerpoint/2010/main" val="27028462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1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DD6ED-F8F1-144E-9BB9-DBCBA3837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3158" y="234501"/>
            <a:ext cx="8538354" cy="881784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D3FDFC-5640-B844-8A89-1C97A14F0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7104496"/>
            <a:ext cx="2743200" cy="365125"/>
          </a:xfrm>
        </p:spPr>
        <p:txBody>
          <a:bodyPr/>
          <a:lstStyle/>
          <a:p>
            <a:fld id="{8D9B6C80-6E4C-9E41-99CA-827972CBEB8E}" type="datetimeFigureOut">
              <a:rPr lang="fr-FR" smtClean="0"/>
              <a:t>28/04/2025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865941-F347-B44E-8D5D-FB7F9F8E0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7104496"/>
            <a:ext cx="4114800" cy="365125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C139F4-B41C-B14C-B581-6CFBA3FC0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7104496"/>
            <a:ext cx="2743200" cy="365125"/>
          </a:xfrm>
        </p:spPr>
        <p:txBody>
          <a:bodyPr/>
          <a:lstStyle/>
          <a:p>
            <a:fld id="{1AB4D76F-E98B-8C40-B24E-DBA088A9CE8A}" type="slidenum">
              <a:rPr lang="fr-FR" smtClean="0"/>
              <a:t>‹#›</a:t>
            </a:fld>
            <a:endParaRPr lang="fr-FR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EFED67C-E4C0-1A48-9582-F60B9FAA8AFB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033163" y="1138492"/>
            <a:ext cx="8110837" cy="558217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accent5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Subtitle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8B6BB97-4A46-434A-BFA4-E07824FAC7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823" y="6259202"/>
            <a:ext cx="1412940" cy="41564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EB175C6-1ED0-1442-A78A-E571A3A1401A}"/>
              </a:ext>
            </a:extLst>
          </p:cNvPr>
          <p:cNvSpPr txBox="1"/>
          <p:nvPr/>
        </p:nvSpPr>
        <p:spPr>
          <a:xfrm>
            <a:off x="10971957" y="6250632"/>
            <a:ext cx="1426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GB" b="1" noProof="1">
                <a:solidFill>
                  <a:schemeClr val="accent1"/>
                </a:solidFill>
              </a:rPr>
              <a:t>vito.be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8E6993C-4425-C344-938D-0C1FC7052A4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33158" y="3748178"/>
            <a:ext cx="9877425" cy="7200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66FA83F-B333-7F4F-B938-9EB51B51300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45417" y="3164194"/>
            <a:ext cx="36000" cy="612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00"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71243D7-1271-4443-A1A3-D61ADE36B72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41823" y="2126363"/>
            <a:ext cx="1638300" cy="983458"/>
          </a:xfrm>
        </p:spPr>
        <p:txBody>
          <a:bodyPr anchor="b">
            <a:noAutofit/>
          </a:bodyPr>
          <a:lstStyle>
            <a:lvl1pPr marL="0" indent="0" algn="ctr">
              <a:buFontTx/>
              <a:buNone/>
              <a:defRPr sz="1400" b="1">
                <a:solidFill>
                  <a:schemeClr val="accent1"/>
                </a:solidFill>
              </a:defRPr>
            </a:lvl1pPr>
            <a:lvl2pPr marL="12700" indent="0" algn="ctr">
              <a:buFontTx/>
              <a:buNone/>
              <a:tabLst/>
              <a:defRPr sz="12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C64754B0-73A0-D74A-A2E7-47D53038EF2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408938" y="4476823"/>
            <a:ext cx="1638300" cy="983458"/>
          </a:xfrm>
        </p:spPr>
        <p:txBody>
          <a:bodyPr anchor="t">
            <a:noAutofit/>
          </a:bodyPr>
          <a:lstStyle>
            <a:lvl1pPr marL="0" indent="0" algn="ctr">
              <a:buFontTx/>
              <a:buNone/>
              <a:defRPr sz="1400" b="1"/>
            </a:lvl1pPr>
            <a:lvl2pPr marL="12700" indent="0" algn="ctr">
              <a:buFontTx/>
              <a:buNone/>
              <a:tabLst/>
              <a:defRPr sz="12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FFF19183-ABF7-854F-A393-30E0C9B1FF4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209800" y="3784754"/>
            <a:ext cx="36000" cy="612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00"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4EF5A605-8BB5-E142-A20D-AC83F50A5C8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61653" y="3164194"/>
            <a:ext cx="36000" cy="612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00"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7325FB54-CCB0-0D47-92B4-1170D2063CA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458059" y="2126363"/>
            <a:ext cx="1638300" cy="983458"/>
          </a:xfrm>
        </p:spPr>
        <p:txBody>
          <a:bodyPr anchor="b">
            <a:noAutofit/>
          </a:bodyPr>
          <a:lstStyle>
            <a:lvl1pPr marL="0" indent="0" algn="ctr">
              <a:buFontTx/>
              <a:buNone/>
              <a:defRPr sz="1400" b="1">
                <a:solidFill>
                  <a:schemeClr val="accent1"/>
                </a:solidFill>
              </a:defRPr>
            </a:lvl1pPr>
            <a:lvl2pPr marL="12700" indent="0" algn="ctr">
              <a:buFontTx/>
              <a:buNone/>
              <a:tabLst/>
              <a:defRPr sz="12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6C10A245-54AE-A841-BA3B-2BC6B6B5B8F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277889" y="3164194"/>
            <a:ext cx="36000" cy="612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00"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63C9C43D-ADCF-B449-9067-BAE811640F2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74295" y="2126363"/>
            <a:ext cx="1638300" cy="983458"/>
          </a:xfrm>
        </p:spPr>
        <p:txBody>
          <a:bodyPr anchor="b">
            <a:noAutofit/>
          </a:bodyPr>
          <a:lstStyle>
            <a:lvl1pPr marL="0" indent="0" algn="ctr">
              <a:buFontTx/>
              <a:buNone/>
              <a:defRPr sz="1400" b="1">
                <a:solidFill>
                  <a:schemeClr val="accent1"/>
                </a:solidFill>
              </a:defRPr>
            </a:lvl1pPr>
            <a:lvl2pPr marL="12700" indent="0" algn="ctr">
              <a:buFontTx/>
              <a:buNone/>
              <a:tabLst/>
              <a:defRPr sz="12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98085A7C-665C-9B4C-8194-E3F78D17544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294125" y="3164194"/>
            <a:ext cx="36000" cy="612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00"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22" name="Text Placeholder 13">
            <a:extLst>
              <a:ext uri="{FF2B5EF4-FFF2-40B4-BE49-F238E27FC236}">
                <a16:creationId xmlns:a16="http://schemas.microsoft.com/office/drawing/2014/main" id="{06DBA024-E318-C040-B6DC-998C557D2A4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490531" y="2126363"/>
            <a:ext cx="1638300" cy="983458"/>
          </a:xfrm>
        </p:spPr>
        <p:txBody>
          <a:bodyPr anchor="b">
            <a:noAutofit/>
          </a:bodyPr>
          <a:lstStyle>
            <a:lvl1pPr marL="0" indent="0" algn="ctr">
              <a:buFontTx/>
              <a:buNone/>
              <a:defRPr sz="1400" b="1">
                <a:solidFill>
                  <a:schemeClr val="accent1"/>
                </a:solidFill>
              </a:defRPr>
            </a:lvl1pPr>
            <a:lvl2pPr marL="12700" indent="0" algn="ctr">
              <a:buFontTx/>
              <a:buNone/>
              <a:tabLst/>
              <a:defRPr sz="12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B0014FD0-E64F-4C45-A6E1-329A4CE030A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310361" y="3164194"/>
            <a:ext cx="36000" cy="612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00"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BB96F171-8CB9-6C4E-AD18-831364B4103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506767" y="2126363"/>
            <a:ext cx="1638300" cy="983458"/>
          </a:xfrm>
        </p:spPr>
        <p:txBody>
          <a:bodyPr anchor="b">
            <a:noAutofit/>
          </a:bodyPr>
          <a:lstStyle>
            <a:lvl1pPr marL="0" indent="0" algn="ctr">
              <a:buFontTx/>
              <a:buNone/>
              <a:defRPr sz="1400" b="1">
                <a:solidFill>
                  <a:schemeClr val="accent1"/>
                </a:solidFill>
              </a:defRPr>
            </a:lvl1pPr>
            <a:lvl2pPr marL="12700" indent="0" algn="ctr">
              <a:buFontTx/>
              <a:buNone/>
              <a:tabLst/>
              <a:defRPr sz="12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5" name="Text Placeholder 13">
            <a:extLst>
              <a:ext uri="{FF2B5EF4-FFF2-40B4-BE49-F238E27FC236}">
                <a16:creationId xmlns:a16="http://schemas.microsoft.com/office/drawing/2014/main" id="{85FFF75B-3794-7E49-AF19-BF2C771D29F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422442" y="4476823"/>
            <a:ext cx="1638300" cy="983458"/>
          </a:xfrm>
        </p:spPr>
        <p:txBody>
          <a:bodyPr anchor="t">
            <a:noAutofit/>
          </a:bodyPr>
          <a:lstStyle>
            <a:lvl1pPr marL="0" indent="0" algn="ctr">
              <a:buFontTx/>
              <a:buNone/>
              <a:defRPr sz="1400" b="1">
                <a:solidFill>
                  <a:schemeClr val="accent1"/>
                </a:solidFill>
              </a:defRPr>
            </a:lvl1pPr>
            <a:lvl2pPr marL="12700" indent="0" algn="ctr">
              <a:buFontTx/>
              <a:buNone/>
              <a:tabLst/>
              <a:defRPr sz="12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6" name="Text Placeholder 9">
            <a:extLst>
              <a:ext uri="{FF2B5EF4-FFF2-40B4-BE49-F238E27FC236}">
                <a16:creationId xmlns:a16="http://schemas.microsoft.com/office/drawing/2014/main" id="{634CF6AF-5661-3E4D-83DB-C15E16D3462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223304" y="3784754"/>
            <a:ext cx="36000" cy="612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00"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638DB5C9-0165-2B43-971A-AD22AD11298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435946" y="4476823"/>
            <a:ext cx="1638300" cy="983458"/>
          </a:xfrm>
        </p:spPr>
        <p:txBody>
          <a:bodyPr anchor="t">
            <a:noAutofit/>
          </a:bodyPr>
          <a:lstStyle>
            <a:lvl1pPr marL="0" indent="0" algn="ctr">
              <a:buFontTx/>
              <a:buNone/>
              <a:defRPr sz="1400" b="1">
                <a:solidFill>
                  <a:schemeClr val="accent1"/>
                </a:solidFill>
              </a:defRPr>
            </a:lvl1pPr>
            <a:lvl2pPr marL="12700" indent="0" algn="ctr">
              <a:buFontTx/>
              <a:buNone/>
              <a:tabLst/>
              <a:defRPr sz="12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8" name="Text Placeholder 9">
            <a:extLst>
              <a:ext uri="{FF2B5EF4-FFF2-40B4-BE49-F238E27FC236}">
                <a16:creationId xmlns:a16="http://schemas.microsoft.com/office/drawing/2014/main" id="{43542C71-F6D0-FE4C-AC39-99A6F427CCB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236808" y="3784754"/>
            <a:ext cx="36000" cy="612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00"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29" name="Text Placeholder 13">
            <a:extLst>
              <a:ext uri="{FF2B5EF4-FFF2-40B4-BE49-F238E27FC236}">
                <a16:creationId xmlns:a16="http://schemas.microsoft.com/office/drawing/2014/main" id="{DC40323E-33C7-3348-B410-E2E65DEAE522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449450" y="4476823"/>
            <a:ext cx="1638300" cy="983458"/>
          </a:xfrm>
        </p:spPr>
        <p:txBody>
          <a:bodyPr anchor="t">
            <a:noAutofit/>
          </a:bodyPr>
          <a:lstStyle>
            <a:lvl1pPr marL="0" indent="0" algn="ctr">
              <a:buFontTx/>
              <a:buNone/>
              <a:defRPr sz="1400" b="1">
                <a:solidFill>
                  <a:schemeClr val="accent1"/>
                </a:solidFill>
              </a:defRPr>
            </a:lvl1pPr>
            <a:lvl2pPr marL="12700" indent="0" algn="ctr">
              <a:buFontTx/>
              <a:buNone/>
              <a:tabLst/>
              <a:defRPr sz="12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0" name="Text Placeholder 9">
            <a:extLst>
              <a:ext uri="{FF2B5EF4-FFF2-40B4-BE49-F238E27FC236}">
                <a16:creationId xmlns:a16="http://schemas.microsoft.com/office/drawing/2014/main" id="{22DA1606-0568-4242-9820-9C583D0FB95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250312" y="3784754"/>
            <a:ext cx="36000" cy="612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00"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31" name="Text Placeholder 13">
            <a:extLst>
              <a:ext uri="{FF2B5EF4-FFF2-40B4-BE49-F238E27FC236}">
                <a16:creationId xmlns:a16="http://schemas.microsoft.com/office/drawing/2014/main" id="{F2D8B01B-F61D-4446-A53C-DD3C3858A5A3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9462954" y="4476823"/>
            <a:ext cx="1638300" cy="983458"/>
          </a:xfrm>
        </p:spPr>
        <p:txBody>
          <a:bodyPr anchor="t">
            <a:noAutofit/>
          </a:bodyPr>
          <a:lstStyle>
            <a:lvl1pPr marL="0" indent="0" algn="ctr">
              <a:buFontTx/>
              <a:buNone/>
              <a:defRPr sz="1400" b="1">
                <a:solidFill>
                  <a:schemeClr val="accent1"/>
                </a:solidFill>
              </a:defRPr>
            </a:lvl1pPr>
            <a:lvl2pPr marL="12700" indent="0" algn="ctr">
              <a:buFontTx/>
              <a:buNone/>
              <a:tabLst/>
              <a:defRPr sz="12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2" name="Text Placeholder 9">
            <a:extLst>
              <a:ext uri="{FF2B5EF4-FFF2-40B4-BE49-F238E27FC236}">
                <a16:creationId xmlns:a16="http://schemas.microsoft.com/office/drawing/2014/main" id="{5E7831FC-2811-6346-A2FE-6EB21E476F7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0263816" y="3784754"/>
            <a:ext cx="36000" cy="612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00"/>
            </a:lvl1pPr>
          </a:lstStyle>
          <a:p>
            <a:pPr lvl="0"/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688617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1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screen Picture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5F6C448-6586-834C-9B17-D15F58B9BB1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  <a:alpha val="78093"/>
            </a:schemeClr>
          </a:solidFill>
        </p:spPr>
        <p:txBody>
          <a:bodyPr tIns="72000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GB" dirty="0"/>
              <a:t>Click icon to insert a picture (light)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B5F8EC50-517F-F84F-B8B9-5240B652E95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1824" y="6259223"/>
            <a:ext cx="1412939" cy="415619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en-GB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7104591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screen Picture -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5F6C448-6586-834C-9B17-D15F58B9BB1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65000"/>
              <a:alpha val="78093"/>
            </a:schemeClr>
          </a:solidFill>
        </p:spPr>
        <p:txBody>
          <a:bodyPr tIns="72000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GB" dirty="0"/>
              <a:t>Click icon to insert a picture (dark)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B5F8EC50-517F-F84F-B8B9-5240B652E95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1824" y="6259223"/>
            <a:ext cx="1412939" cy="415619"/>
          </a:xfr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en-GB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21055867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9641C00-5DFE-1B46-B878-411155246B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9947" y="6097520"/>
            <a:ext cx="1784355" cy="52489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2040803-8A02-5C44-9186-CF4BD18FCFF6}"/>
              </a:ext>
            </a:extLst>
          </p:cNvPr>
          <p:cNvSpPr txBox="1"/>
          <p:nvPr/>
        </p:nvSpPr>
        <p:spPr>
          <a:xfrm>
            <a:off x="10289073" y="6099911"/>
            <a:ext cx="1426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</a:pPr>
            <a:r>
              <a:rPr lang="en-GB" sz="2400" b="1" noProof="1">
                <a:solidFill>
                  <a:schemeClr val="bg1"/>
                </a:solidFill>
              </a:rPr>
              <a:t>vito.be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331B85F-B31A-7242-AE18-96479867B43D}"/>
              </a:ext>
            </a:extLst>
          </p:cNvPr>
          <p:cNvGrpSpPr/>
          <p:nvPr/>
        </p:nvGrpSpPr>
        <p:grpSpPr>
          <a:xfrm>
            <a:off x="3779987" y="521625"/>
            <a:ext cx="5652017" cy="5726267"/>
            <a:chOff x="7306220" y="1109826"/>
            <a:chExt cx="4306745" cy="436332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E763F73-2594-A343-84CF-3829304795C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58616" y="4315366"/>
              <a:ext cx="2643890" cy="1157782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75F1567-C7EB-CC44-8B56-485DCE07DDC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869291" y="1109826"/>
              <a:ext cx="1743674" cy="231917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8DF3218-E974-5F4D-85AB-7D1553E1521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306220" y="1198661"/>
              <a:ext cx="1213185" cy="3240817"/>
            </a:xfrm>
            <a:prstGeom prst="rect">
              <a:avLst/>
            </a:prstGeom>
          </p:spPr>
        </p:pic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91CF03-8A8E-1846-A7BE-8DF19085836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6057" y="1684860"/>
            <a:ext cx="3890963" cy="3043601"/>
          </a:xfrm>
        </p:spPr>
        <p:txBody>
          <a:bodyPr anchor="ctr">
            <a:normAutofit/>
          </a:bodyPr>
          <a:lstStyle>
            <a:lvl1pPr marL="0" indent="0" algn="ctr">
              <a:buNone/>
              <a:defRPr sz="34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Quote</a:t>
            </a:r>
          </a:p>
        </p:txBody>
      </p:sp>
    </p:spTree>
    <p:extLst>
      <p:ext uri="{BB962C8B-B14F-4D97-AF65-F5344CB8AC3E}">
        <p14:creationId xmlns:p14="http://schemas.microsoft.com/office/powerpoint/2010/main" val="20018097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roscreen for l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ED5B27-55F7-724E-8B45-AA5AAB007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B6C80-6E4C-9E41-99CA-827972CBEB8E}" type="datetimeFigureOut">
              <a:rPr lang="fr-FR" smtClean="0"/>
              <a:t>28/04/2025</a:t>
            </a:fld>
            <a:endParaRPr lang="fr-FR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E7BDF4-55DA-7C40-95B8-7EA499D7E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7811B4-8FE1-5F44-8D05-4A88F62F3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4D76F-E98B-8C40-B24E-DBA088A9CE8A}" type="slidenum">
              <a:rPr lang="fr-FR" smtClean="0"/>
              <a:t>‹#›</a:t>
            </a:fld>
            <a:endParaRPr lang="fr-FR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5F6C448-6586-834C-9B17-D15F58B9BB1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261257"/>
            <a:ext cx="12192000" cy="7119257"/>
          </a:xfrm>
          <a:solidFill>
            <a:schemeClr val="bg1"/>
          </a:solidFill>
        </p:spPr>
        <p:txBody>
          <a:bodyPr tIns="72000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Click the white surface  -&gt; Insert  -&gt; Picture (light)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C60286E-C4A4-5343-86AD-AE3D28F3146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04170" y="2784268"/>
            <a:ext cx="4383660" cy="1289464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en-GB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21628889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on - Take-Away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60317-7E91-7246-90E6-A5DAE522A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4417" y="2624137"/>
            <a:ext cx="3185988" cy="1600200"/>
          </a:xfrm>
        </p:spPr>
        <p:txBody>
          <a:bodyPr anchor="ctr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3CAB6BD-08EB-B740-8326-E11FF8C2DF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1823" y="6259202"/>
            <a:ext cx="1412940" cy="41564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7646E38-F0C4-8640-B269-678413E0FDA2}"/>
              </a:ext>
            </a:extLst>
          </p:cNvPr>
          <p:cNvSpPr txBox="1"/>
          <p:nvPr/>
        </p:nvSpPr>
        <p:spPr>
          <a:xfrm>
            <a:off x="10971957" y="6250632"/>
            <a:ext cx="1426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GB" b="1" noProof="1">
                <a:solidFill>
                  <a:schemeClr val="bg1"/>
                </a:solidFill>
              </a:rPr>
              <a:t>vito.be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3B7159C-7415-8844-A680-A08956B1DD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1144" y="1355168"/>
            <a:ext cx="7216540" cy="4147663"/>
          </a:xfrm>
        </p:spPr>
        <p:txBody>
          <a:bodyPr anchor="ctr">
            <a:normAutofit/>
          </a:bodyPr>
          <a:lstStyle>
            <a:lvl1pPr marL="271463" indent="-271463">
              <a:spcBef>
                <a:spcPts val="700"/>
              </a:spcBef>
              <a:buClr>
                <a:schemeClr val="bg1"/>
              </a:buClr>
              <a:buFont typeface="Wingdings" pitchFamily="2" charset="2"/>
              <a:buChar char="§"/>
              <a:tabLst/>
              <a:defRPr sz="2000">
                <a:solidFill>
                  <a:schemeClr val="bg1"/>
                </a:solidFill>
              </a:defRPr>
            </a:lvl1pPr>
            <a:lvl2pPr marL="498475" indent="-227013">
              <a:spcBef>
                <a:spcPts val="700"/>
              </a:spcBef>
              <a:buClr>
                <a:schemeClr val="bg1"/>
              </a:buClr>
              <a:tabLst/>
              <a:defRPr sz="1800">
                <a:solidFill>
                  <a:schemeClr val="bg1"/>
                </a:solidFill>
              </a:defRPr>
            </a:lvl2pPr>
            <a:lvl3pPr marL="758825" indent="-225425">
              <a:spcBef>
                <a:spcPts val="700"/>
              </a:spcBef>
              <a:buClr>
                <a:schemeClr val="bg1"/>
              </a:buClr>
              <a:buFont typeface="System Font Regular"/>
              <a:buChar char="-"/>
              <a:tabLst/>
              <a:defRPr sz="1600">
                <a:solidFill>
                  <a:schemeClr val="bg1"/>
                </a:solidFill>
              </a:defRPr>
            </a:lvl3pPr>
            <a:lvl4pPr marL="984250" indent="-225425">
              <a:spcBef>
                <a:spcPts val="700"/>
              </a:spcBef>
              <a:buClr>
                <a:schemeClr val="bg1"/>
              </a:buClr>
              <a:buFont typeface="Courier New" panose="02070309020205020404" pitchFamily="49" charset="0"/>
              <a:buChar char="o"/>
              <a:tabLst/>
              <a:defRPr sz="1400">
                <a:solidFill>
                  <a:schemeClr val="bg1"/>
                </a:solidFill>
              </a:defRPr>
            </a:lvl4pPr>
            <a:lvl5pPr>
              <a:buClr>
                <a:schemeClr val="accent5"/>
              </a:buCl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1777445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1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 Detail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D1FC91BE-06A8-A04E-A4FA-2E17E7FB40BD}"/>
              </a:ext>
            </a:extLst>
          </p:cNvPr>
          <p:cNvGrpSpPr/>
          <p:nvPr/>
        </p:nvGrpSpPr>
        <p:grpSpPr>
          <a:xfrm>
            <a:off x="0" y="-1"/>
            <a:ext cx="10646006" cy="6858001"/>
            <a:chOff x="0" y="-1"/>
            <a:chExt cx="10646006" cy="685800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E763F73-2594-A343-84CF-3829304795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6597"/>
            <a:stretch/>
          </p:blipFill>
          <p:spPr>
            <a:xfrm>
              <a:off x="2480094" y="4144510"/>
              <a:ext cx="6634129" cy="271349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75F1567-C7EB-CC44-8B56-485DCE07DD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67000"/>
            <a:stretch/>
          </p:blipFill>
          <p:spPr>
            <a:xfrm>
              <a:off x="6270726" y="-1"/>
              <a:ext cx="4375280" cy="1920413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8DF3218-E974-5F4D-85AB-7D1553E152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276" t="45205"/>
            <a:stretch/>
          </p:blipFill>
          <p:spPr>
            <a:xfrm>
              <a:off x="0" y="-1"/>
              <a:ext cx="2883551" cy="4455936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9C7AE40-46DE-4946-9D3C-489266BCB0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46005" y="1736727"/>
            <a:ext cx="5569525" cy="1237586"/>
          </a:xfrm>
          <a:noFill/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Thank you</a:t>
            </a:r>
            <a:br>
              <a:rPr lang="en-GB" dirty="0"/>
            </a:br>
            <a:r>
              <a:rPr lang="en-GB" dirty="0"/>
              <a:t>Dank u</a:t>
            </a:r>
            <a:endParaRPr lang="fr-FR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67F5877-23E7-3840-B406-F2E71B4676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46005" y="3635079"/>
            <a:ext cx="4340001" cy="1046162"/>
          </a:xfrm>
        </p:spPr>
        <p:txBody>
          <a:bodyPr>
            <a:normAutofit/>
          </a:bodyPr>
          <a:lstStyle>
            <a:lvl1pPr marL="0" indent="0">
              <a:spcBef>
                <a:spcPts val="400"/>
              </a:spcBef>
              <a:buFontTx/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Contact details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9641C00-5DFE-1B46-B878-411155246B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9947" y="6097520"/>
            <a:ext cx="1784355" cy="52489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2040803-8A02-5C44-9186-CF4BD18FCFF6}"/>
              </a:ext>
            </a:extLst>
          </p:cNvPr>
          <p:cNvSpPr txBox="1"/>
          <p:nvPr/>
        </p:nvSpPr>
        <p:spPr>
          <a:xfrm>
            <a:off x="10289073" y="6099911"/>
            <a:ext cx="1426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</a:pPr>
            <a:r>
              <a:rPr lang="en-GB" sz="2400" b="1" noProof="1">
                <a:solidFill>
                  <a:schemeClr val="bg1"/>
                </a:solidFill>
              </a:rPr>
              <a:t>vito.be</a:t>
            </a:r>
          </a:p>
        </p:txBody>
      </p:sp>
    </p:spTree>
    <p:extLst>
      <p:ext uri="{BB962C8B-B14F-4D97-AF65-F5344CB8AC3E}">
        <p14:creationId xmlns:p14="http://schemas.microsoft.com/office/powerpoint/2010/main" val="17262049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troscreen for dark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ED5B27-55F7-724E-8B45-AA5AAB007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B6C80-6E4C-9E41-99CA-827972CBEB8E}" type="datetimeFigureOut">
              <a:rPr lang="fr-FR" smtClean="0"/>
              <a:t>28/04/2025</a:t>
            </a:fld>
            <a:endParaRPr lang="fr-FR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E7BDF4-55DA-7C40-95B8-7EA499D7E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7811B4-8FE1-5F44-8D05-4A88F62F3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4D76F-E98B-8C40-B24E-DBA088A9CE8A}" type="slidenum">
              <a:rPr lang="fr-FR" smtClean="0"/>
              <a:t>‹#›</a:t>
            </a:fld>
            <a:endParaRPr lang="fr-FR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5F6C448-6586-834C-9B17-D15F58B9BB1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261257"/>
            <a:ext cx="12192000" cy="7119257"/>
          </a:xfrm>
          <a:solidFill>
            <a:schemeClr val="bg1">
              <a:lumMod val="85000"/>
              <a:alpha val="78093"/>
            </a:schemeClr>
          </a:solidFill>
        </p:spPr>
        <p:txBody>
          <a:bodyPr tIns="72000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Click the grey surface  -&gt; Insert  -&gt; Picture (dark)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C60286E-C4A4-5343-86AD-AE3D28F3146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04170" y="2784268"/>
            <a:ext cx="4383660" cy="1289464"/>
          </a:xfr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en-GB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3123039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creen - with Deivic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DA2E265-BF3E-0346-9265-2879512F926A}"/>
              </a:ext>
            </a:extLst>
          </p:cNvPr>
          <p:cNvGrpSpPr/>
          <p:nvPr/>
        </p:nvGrpSpPr>
        <p:grpSpPr>
          <a:xfrm>
            <a:off x="242717" y="-1"/>
            <a:ext cx="10299778" cy="6882203"/>
            <a:chOff x="242717" y="-1"/>
            <a:chExt cx="10299778" cy="688220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3ACDEE2-3919-7C44-935E-48DF3052F6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13771"/>
            <a:stretch/>
          </p:blipFill>
          <p:spPr>
            <a:xfrm>
              <a:off x="2759570" y="4494601"/>
              <a:ext cx="6322984" cy="2387601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695467B-F804-344E-9224-E143E2C0D9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57183"/>
            <a:stretch/>
          </p:blipFill>
          <p:spPr>
            <a:xfrm>
              <a:off x="6372419" y="0"/>
              <a:ext cx="4170076" cy="2374817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B18B3FA-39A7-C14B-8464-1E7CEC3788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38180"/>
            <a:stretch/>
          </p:blipFill>
          <p:spPr>
            <a:xfrm>
              <a:off x="242717" y="-1"/>
              <a:ext cx="2901388" cy="4791421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A18AA50-4DB8-474D-8106-48F72F525A1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27125" y="1122363"/>
            <a:ext cx="6267369" cy="2387600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Title of the presentation</a:t>
            </a:r>
            <a:endParaRPr lang="fr-F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FDC020-0DEB-684D-9699-F5F7DBECF8E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27125" y="3602039"/>
            <a:ext cx="6267369" cy="74433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</a:t>
            </a:r>
            <a:endParaRPr lang="fr-FR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C0870B7-099C-6B41-BC26-3741DD67FAF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27125" y="4512438"/>
            <a:ext cx="5161265" cy="808037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Presenter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8B97DBE-CE18-664E-B3DE-0B7964E48F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9947" y="6097520"/>
            <a:ext cx="1784355" cy="52489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1379C90-2ABC-9044-B12A-55243AA9ECBD}"/>
              </a:ext>
            </a:extLst>
          </p:cNvPr>
          <p:cNvSpPr txBox="1"/>
          <p:nvPr/>
        </p:nvSpPr>
        <p:spPr>
          <a:xfrm>
            <a:off x="10289073" y="6099911"/>
            <a:ext cx="1426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</a:pPr>
            <a:r>
              <a:rPr lang="en-GB" sz="2400" b="1" noProof="1">
                <a:solidFill>
                  <a:schemeClr val="bg1"/>
                </a:solidFill>
              </a:rPr>
              <a:t>vito.be</a:t>
            </a:r>
          </a:p>
        </p:txBody>
      </p:sp>
    </p:spTree>
    <p:extLst>
      <p:ext uri="{BB962C8B-B14F-4D97-AF65-F5344CB8AC3E}">
        <p14:creationId xmlns:p14="http://schemas.microsoft.com/office/powerpoint/2010/main" val="42262594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824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cre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8AA50-4DB8-474D-8106-48F72F525A1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27125" y="1122363"/>
            <a:ext cx="6267369" cy="2387600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Title of the presentation</a:t>
            </a:r>
            <a:endParaRPr lang="fr-F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FDC020-0DEB-684D-9699-F5F7DBECF8E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27125" y="3602039"/>
            <a:ext cx="6267369" cy="74433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</a:t>
            </a:r>
            <a:endParaRPr lang="fr-FR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C0870B7-099C-6B41-BC26-3741DD67FAF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27125" y="4512438"/>
            <a:ext cx="5161265" cy="808037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Presenter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8B97DBE-CE18-664E-B3DE-0B7964E48F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9947" y="6097520"/>
            <a:ext cx="1784355" cy="52489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443CD00-4249-7241-BECB-D18BD8215A27}"/>
              </a:ext>
            </a:extLst>
          </p:cNvPr>
          <p:cNvSpPr txBox="1"/>
          <p:nvPr/>
        </p:nvSpPr>
        <p:spPr>
          <a:xfrm>
            <a:off x="10289073" y="6099911"/>
            <a:ext cx="1426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</a:pPr>
            <a:r>
              <a:rPr lang="en-GB" sz="2400" b="1" noProof="1">
                <a:solidFill>
                  <a:schemeClr val="bg1"/>
                </a:solidFill>
              </a:rPr>
              <a:t>vito.be</a:t>
            </a:r>
          </a:p>
        </p:txBody>
      </p:sp>
    </p:spTree>
    <p:extLst>
      <p:ext uri="{BB962C8B-B14F-4D97-AF65-F5344CB8AC3E}">
        <p14:creationId xmlns:p14="http://schemas.microsoft.com/office/powerpoint/2010/main" val="10458317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824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creen with pictu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8AA50-4DB8-474D-8106-48F72F525A1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27125" y="1122363"/>
            <a:ext cx="5684314" cy="2387600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Title of the presentation</a:t>
            </a:r>
            <a:endParaRPr lang="fr-F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FDC020-0DEB-684D-9699-F5F7DBECF8E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27125" y="3602039"/>
            <a:ext cx="5684314" cy="74433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</a:t>
            </a:r>
            <a:endParaRPr lang="fr-FR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C0870B7-099C-6B41-BC26-3741DD67FAF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27125" y="4512438"/>
            <a:ext cx="5166162" cy="808037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Presenter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8B97DBE-CE18-664E-B3DE-0B7964E48F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9947" y="6097520"/>
            <a:ext cx="1784355" cy="524898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AA77A93-94C7-D64F-8087-DB49B7D39A6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208323" y="0"/>
            <a:ext cx="4983678" cy="6858000"/>
          </a:xfrm>
          <a:solidFill>
            <a:schemeClr val="bg1">
              <a:lumMod val="95000"/>
            </a:schemeClr>
          </a:solidFill>
        </p:spPr>
        <p:txBody>
          <a:bodyPr tIns="324000"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GB" dirty="0"/>
              <a:t>Click on the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2298421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82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60317-7E91-7246-90E6-A5DAE522A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4416" y="2624137"/>
            <a:ext cx="3932237" cy="1600200"/>
          </a:xfrm>
        </p:spPr>
        <p:txBody>
          <a:bodyPr anchor="ctr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3CAB6BD-08EB-B740-8326-E11FF8C2DF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1823" y="6259202"/>
            <a:ext cx="1412940" cy="415640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4DEE633-E943-A341-94F8-654579D2B77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45125" y="965341"/>
            <a:ext cx="6172200" cy="4912948"/>
          </a:xfrm>
        </p:spPr>
        <p:txBody>
          <a:bodyPr anchor="ctr"/>
          <a:lstStyle>
            <a:lvl1pPr marL="449263" indent="-449263">
              <a:buFont typeface="+mj-lt"/>
              <a:buAutoNum type="arabicPeriod"/>
              <a:tabLst/>
              <a:defRPr sz="2200">
                <a:solidFill>
                  <a:schemeClr val="bg1"/>
                </a:solidFill>
              </a:defRPr>
            </a:lvl1pPr>
            <a:lvl2pPr marL="449263" indent="0">
              <a:buNone/>
              <a:tabLst/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646E38-F0C4-8640-B269-678413E0FDA2}"/>
              </a:ext>
            </a:extLst>
          </p:cNvPr>
          <p:cNvSpPr txBox="1"/>
          <p:nvPr/>
        </p:nvSpPr>
        <p:spPr>
          <a:xfrm>
            <a:off x="10971957" y="6250632"/>
            <a:ext cx="1426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GB" b="1" noProof="1">
                <a:solidFill>
                  <a:schemeClr val="bg1"/>
                </a:solidFill>
              </a:rPr>
              <a:t>vito.be</a:t>
            </a:r>
          </a:p>
        </p:txBody>
      </p:sp>
    </p:spTree>
    <p:extLst>
      <p:ext uri="{BB962C8B-B14F-4D97-AF65-F5344CB8AC3E}">
        <p14:creationId xmlns:p14="http://schemas.microsoft.com/office/powerpoint/2010/main" val="6295270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1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Screen - Oran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7AE40-46DE-4946-9D3C-489266BCB0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6913" y="1736726"/>
            <a:ext cx="5569525" cy="2852737"/>
          </a:xfrm>
          <a:noFill/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Title of the chapter</a:t>
            </a:r>
            <a:endParaRPr lang="fr-F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83B1BF-C00A-9445-83BF-5E70D95ACA6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56913" y="4589464"/>
            <a:ext cx="5569525" cy="980064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67F5877-23E7-3840-B406-F2E71B4676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6913" y="379413"/>
            <a:ext cx="4340001" cy="10461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Chapter ##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A92CC2D-BEEA-8F43-8793-14CA1E7A0C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1823" y="6259202"/>
            <a:ext cx="1412940" cy="415640"/>
          </a:xfrm>
          <a:prstGeom prst="rect">
            <a:avLst/>
          </a:prstGeom>
        </p:spPr>
      </p:pic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535FC6F0-E827-F64D-85E9-85F507CFE8D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47065" y="0"/>
            <a:ext cx="5244935" cy="6858000"/>
          </a:xfrm>
          <a:solidFill>
            <a:schemeClr val="bg1">
              <a:lumMod val="95000"/>
            </a:schemeClr>
          </a:solidFill>
        </p:spPr>
        <p:txBody>
          <a:bodyPr tIns="324000"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GB" dirty="0"/>
              <a:t>Click icon to insert a picture</a:t>
            </a:r>
          </a:p>
        </p:txBody>
      </p:sp>
    </p:spTree>
    <p:extLst>
      <p:ext uri="{BB962C8B-B14F-4D97-AF65-F5344CB8AC3E}">
        <p14:creationId xmlns:p14="http://schemas.microsoft.com/office/powerpoint/2010/main" val="29578044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846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9E80E1-6DE2-EF4F-8259-C04331CFF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D860E9-2875-3048-8F34-516E5303C7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BB9EBE-351E-1B4D-8428-E74BE934EC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9B6C80-6E4C-9E41-99CA-827972CBEB8E}" type="datetimeFigureOut">
              <a:rPr lang="fr-FR" smtClean="0"/>
              <a:t>28/04/2025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E9331D-0054-6146-90B8-DCFD44BD81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C13714-254A-2E4E-9377-6080060AAE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B4D76F-E98B-8C40-B24E-DBA088A9CE8A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96388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6" r:id="rId2"/>
    <p:sldLayoutId id="2147483655" r:id="rId3"/>
    <p:sldLayoutId id="2147483660" r:id="rId4"/>
    <p:sldLayoutId id="2147483687" r:id="rId5"/>
    <p:sldLayoutId id="2147483682" r:id="rId6"/>
    <p:sldLayoutId id="2147483661" r:id="rId7"/>
    <p:sldLayoutId id="2147483656" r:id="rId8"/>
    <p:sldLayoutId id="2147483662" r:id="rId9"/>
    <p:sldLayoutId id="2147483651" r:id="rId10"/>
    <p:sldLayoutId id="2147483663" r:id="rId11"/>
    <p:sldLayoutId id="2147483664" r:id="rId12"/>
    <p:sldLayoutId id="2147483666" r:id="rId13"/>
    <p:sldLayoutId id="2147483679" r:id="rId14"/>
    <p:sldLayoutId id="2147483650" r:id="rId15"/>
    <p:sldLayoutId id="2147483668" r:id="rId16"/>
    <p:sldLayoutId id="2147483673" r:id="rId17"/>
    <p:sldLayoutId id="2147483675" r:id="rId18"/>
    <p:sldLayoutId id="2147483680" r:id="rId19"/>
    <p:sldLayoutId id="2147483667" r:id="rId20"/>
    <p:sldLayoutId id="2147483670" r:id="rId21"/>
    <p:sldLayoutId id="2147483674" r:id="rId22"/>
    <p:sldLayoutId id="2147483676" r:id="rId23"/>
    <p:sldLayoutId id="2147483681" r:id="rId24"/>
    <p:sldLayoutId id="2147483684" r:id="rId25"/>
    <p:sldLayoutId id="2147483685" r:id="rId26"/>
    <p:sldLayoutId id="2147483671" r:id="rId27"/>
    <p:sldLayoutId id="2147483672" r:id="rId28"/>
    <p:sldLayoutId id="2147483683" r:id="rId29"/>
    <p:sldLayoutId id="2147483677" r:id="rId30"/>
    <p:sldLayoutId id="2147483665" r:id="rId3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1CC1C-A0B2-A949-249D-A31244A27E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7125" y="1122363"/>
            <a:ext cx="7807818" cy="2387600"/>
          </a:xfrm>
        </p:spPr>
        <p:txBody>
          <a:bodyPr>
            <a:normAutofit fontScale="90000"/>
          </a:bodyPr>
          <a:lstStyle/>
          <a:p>
            <a:r>
              <a:rPr lang="nl-BE" dirty="0"/>
              <a:t>Evaluatietool haalbaarheid </a:t>
            </a:r>
            <a:r>
              <a:rPr lang="nl-BE" sz="4000" dirty="0"/>
              <a:t>maatregelen</a:t>
            </a:r>
            <a:r>
              <a:rPr lang="nl-BE" dirty="0"/>
              <a:t> in het kader van de impactbeoordeling afvalwater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6B7C34-5E19-CF21-987D-7D04AC89E1F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/>
              <a:t>Hoofdlijnen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23A0A0-EC06-7934-BB76-09800DEE11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BE" dirty="0"/>
              <a:t>Pieter-Jan De Buyck, R&amp;D Engineer water VITO </a:t>
            </a:r>
          </a:p>
        </p:txBody>
      </p:sp>
    </p:spTree>
    <p:extLst>
      <p:ext uri="{BB962C8B-B14F-4D97-AF65-F5344CB8AC3E}">
        <p14:creationId xmlns:p14="http://schemas.microsoft.com/office/powerpoint/2010/main" val="15141026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3147E7-EAC5-534D-F153-A01851D0AF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DEECF8B8-E3B7-7FB5-CC2E-666FB74BE1D8}"/>
              </a:ext>
            </a:extLst>
          </p:cNvPr>
          <p:cNvSpPr txBox="1"/>
          <p:nvPr/>
        </p:nvSpPr>
        <p:spPr>
          <a:xfrm>
            <a:off x="4867661" y="2437234"/>
            <a:ext cx="2575420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nl-BE" sz="1400" dirty="0">
                <a:solidFill>
                  <a:schemeClr val="bg1"/>
                </a:solidFill>
              </a:rPr>
              <a:t>Criterium 2: KE maatregel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0EFC93F-AFC5-8B27-A921-A0DAA2C532A8}"/>
              </a:ext>
            </a:extLst>
          </p:cNvPr>
          <p:cNvCxnSpPr>
            <a:cxnSpLocks/>
            <a:stCxn id="12" idx="2"/>
            <a:endCxn id="19" idx="0"/>
          </p:cNvCxnSpPr>
          <p:nvPr/>
        </p:nvCxnSpPr>
        <p:spPr>
          <a:xfrm>
            <a:off x="6155371" y="2745011"/>
            <a:ext cx="1" cy="1180599"/>
          </a:xfrm>
          <a:prstGeom prst="straightConnector1">
            <a:avLst/>
          </a:prstGeom>
          <a:ln w="95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C68BC87B-EC7B-0AC9-9905-8512A7E75898}"/>
              </a:ext>
            </a:extLst>
          </p:cNvPr>
          <p:cNvSpPr txBox="1"/>
          <p:nvPr/>
        </p:nvSpPr>
        <p:spPr>
          <a:xfrm>
            <a:off x="4938967" y="3925610"/>
            <a:ext cx="2432809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nl-BE" sz="1400" dirty="0">
                <a:solidFill>
                  <a:schemeClr val="bg1"/>
                </a:solidFill>
              </a:rPr>
              <a:t>Criterium 3: Economische </a:t>
            </a:r>
            <a:r>
              <a:rPr lang="nl-BE" sz="1400">
                <a:solidFill>
                  <a:schemeClr val="bg1"/>
                </a:solidFill>
              </a:rPr>
              <a:t>draagkracht bedrijf</a:t>
            </a:r>
            <a:endParaRPr lang="nl-BE" sz="1400" dirty="0">
              <a:solidFill>
                <a:schemeClr val="bg1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584E2D5-0CC8-6478-A31A-087D8D3CD8A1}"/>
              </a:ext>
            </a:extLst>
          </p:cNvPr>
          <p:cNvSpPr txBox="1"/>
          <p:nvPr/>
        </p:nvSpPr>
        <p:spPr>
          <a:xfrm>
            <a:off x="5527623" y="3286266"/>
            <a:ext cx="243280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nl-BE" sz="1100" dirty="0">
                <a:solidFill>
                  <a:schemeClr val="accent1"/>
                </a:solidFill>
              </a:rPr>
              <a:t>Techniek is KE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C82EBAF-D2B7-6843-9C88-8240725B4A08}"/>
              </a:ext>
            </a:extLst>
          </p:cNvPr>
          <p:cNvSpPr txBox="1"/>
          <p:nvPr/>
        </p:nvSpPr>
        <p:spPr>
          <a:xfrm>
            <a:off x="7742879" y="2754644"/>
            <a:ext cx="243280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nl-BE" sz="1100" dirty="0">
                <a:solidFill>
                  <a:schemeClr val="accent1"/>
                </a:solidFill>
              </a:rPr>
              <a:t>Techniek is niet KE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94F8A661-B6BB-EA43-96BB-44629A0214FB}"/>
              </a:ext>
            </a:extLst>
          </p:cNvPr>
          <p:cNvCxnSpPr>
            <a:cxnSpLocks/>
            <a:stCxn id="12" idx="3"/>
            <a:endCxn id="45" idx="1"/>
          </p:cNvCxnSpPr>
          <p:nvPr/>
        </p:nvCxnSpPr>
        <p:spPr>
          <a:xfrm flipV="1">
            <a:off x="7443081" y="2568399"/>
            <a:ext cx="2937835" cy="22724"/>
          </a:xfrm>
          <a:prstGeom prst="straightConnector1">
            <a:avLst/>
          </a:prstGeom>
          <a:ln w="95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3EA6625C-3236-3C2E-6A90-E9542A67D0C5}"/>
              </a:ext>
            </a:extLst>
          </p:cNvPr>
          <p:cNvSpPr txBox="1"/>
          <p:nvPr/>
        </p:nvSpPr>
        <p:spPr>
          <a:xfrm>
            <a:off x="10380916" y="2268317"/>
            <a:ext cx="1670810" cy="6001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nl-BE" sz="1100" dirty="0">
                <a:solidFill>
                  <a:schemeClr val="accent1"/>
                </a:solidFill>
              </a:rPr>
              <a:t>Techniek niet kosteneffectief voor verwijdering polluent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82857F6-878A-2047-31EF-EDD83CA3A4B1}"/>
              </a:ext>
            </a:extLst>
          </p:cNvPr>
          <p:cNvSpPr txBox="1"/>
          <p:nvPr/>
        </p:nvSpPr>
        <p:spPr>
          <a:xfrm>
            <a:off x="1921027" y="4836558"/>
            <a:ext cx="2432809" cy="8463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nl-BE" sz="1100" dirty="0">
                <a:solidFill>
                  <a:schemeClr val="accent1"/>
                </a:solidFill>
              </a:rPr>
              <a:t>Kosten aanvaardbaar volgens draagkracht bedrijf </a:t>
            </a:r>
          </a:p>
          <a:p>
            <a:pPr algn="ctr">
              <a:spcBef>
                <a:spcPts val="600"/>
              </a:spcBef>
            </a:pPr>
            <a:r>
              <a:rPr lang="nl-BE" sz="1100" dirty="0">
                <a:solidFill>
                  <a:schemeClr val="accent1"/>
                </a:solidFill>
                <a:sym typeface="Wingdings" panose="05000000000000000000" pitchFamily="2" charset="2"/>
              </a:rPr>
              <a:t> </a:t>
            </a:r>
            <a:r>
              <a:rPr lang="nl-BE" sz="1100" dirty="0">
                <a:solidFill>
                  <a:schemeClr val="accent1"/>
                </a:solidFill>
              </a:rPr>
              <a:t>maatregel is economisch haalbaar 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287A536-8687-5497-D47E-1C1FDC3D88F9}"/>
              </a:ext>
            </a:extLst>
          </p:cNvPr>
          <p:cNvSpPr txBox="1"/>
          <p:nvPr/>
        </p:nvSpPr>
        <p:spPr>
          <a:xfrm>
            <a:off x="7918831" y="4836558"/>
            <a:ext cx="2432809" cy="8463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nl-BE" sz="1100" dirty="0">
                <a:solidFill>
                  <a:schemeClr val="accent1"/>
                </a:solidFill>
              </a:rPr>
              <a:t>Kosten onaanvaardbaar volgens draagkracht bedrijf </a:t>
            </a:r>
          </a:p>
          <a:p>
            <a:pPr marL="171450" indent="-171450" algn="ctr">
              <a:spcBef>
                <a:spcPts val="600"/>
              </a:spcBef>
              <a:buFont typeface="Wingdings" panose="05000000000000000000" pitchFamily="2" charset="2"/>
              <a:buChar char="è"/>
            </a:pPr>
            <a:r>
              <a:rPr lang="nl-BE" sz="1100" dirty="0">
                <a:solidFill>
                  <a:schemeClr val="accent1"/>
                </a:solidFill>
                <a:sym typeface="Wingdings" panose="05000000000000000000" pitchFamily="2" charset="2"/>
              </a:rPr>
              <a:t>maatregel is economisch onhaalbaar</a:t>
            </a:r>
            <a:endParaRPr lang="nl-BE" sz="1100" dirty="0">
              <a:solidFill>
                <a:schemeClr val="accent1"/>
              </a:solidFill>
            </a:endParaRP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784F214A-33EB-843C-D65E-B104F39D48C0}"/>
              </a:ext>
            </a:extLst>
          </p:cNvPr>
          <p:cNvCxnSpPr>
            <a:stCxn id="19" idx="2"/>
            <a:endCxn id="46" idx="0"/>
          </p:cNvCxnSpPr>
          <p:nvPr/>
        </p:nvCxnSpPr>
        <p:spPr>
          <a:xfrm flipH="1">
            <a:off x="3137432" y="4448830"/>
            <a:ext cx="3017940" cy="387728"/>
          </a:xfrm>
          <a:prstGeom prst="straightConnector1">
            <a:avLst/>
          </a:prstGeom>
          <a:ln w="95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8BB54130-70E3-EC9E-DBE7-AA6F911EF832}"/>
              </a:ext>
            </a:extLst>
          </p:cNvPr>
          <p:cNvCxnSpPr>
            <a:stCxn id="19" idx="2"/>
            <a:endCxn id="50" idx="0"/>
          </p:cNvCxnSpPr>
          <p:nvPr/>
        </p:nvCxnSpPr>
        <p:spPr>
          <a:xfrm>
            <a:off x="6155372" y="4448830"/>
            <a:ext cx="2979864" cy="387728"/>
          </a:xfrm>
          <a:prstGeom prst="straightConnector1">
            <a:avLst/>
          </a:prstGeom>
          <a:ln w="95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8AEF59AD-3610-C2C4-9206-04EB9C23827C}"/>
              </a:ext>
            </a:extLst>
          </p:cNvPr>
          <p:cNvSpPr txBox="1"/>
          <p:nvPr/>
        </p:nvSpPr>
        <p:spPr>
          <a:xfrm>
            <a:off x="351498" y="3282358"/>
            <a:ext cx="2432809" cy="430887"/>
          </a:xfrm>
          <a:prstGeom prst="rect">
            <a:avLst/>
          </a:prstGeom>
          <a:noFill/>
          <a:ln>
            <a:solidFill>
              <a:srgbClr val="92D05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nl-BE" sz="1100" dirty="0">
                <a:solidFill>
                  <a:srgbClr val="92D050"/>
                </a:solidFill>
              </a:rPr>
              <a:t>Differentiatie door </a:t>
            </a:r>
            <a:r>
              <a:rPr lang="nl-BE" sz="1100" b="1" dirty="0">
                <a:solidFill>
                  <a:srgbClr val="92D050"/>
                </a:solidFill>
              </a:rPr>
              <a:t>stof x impact </a:t>
            </a:r>
            <a:r>
              <a:rPr lang="nl-BE" sz="1100" dirty="0">
                <a:solidFill>
                  <a:srgbClr val="92D050"/>
                </a:solidFill>
              </a:rPr>
              <a:t>categorie</a:t>
            </a:r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16A4A71F-EE2E-51BF-C5AD-E5A7394B13EB}"/>
              </a:ext>
            </a:extLst>
          </p:cNvPr>
          <p:cNvCxnSpPr>
            <a:cxnSpLocks/>
            <a:stCxn id="73" idx="3"/>
            <a:endCxn id="12" idx="1"/>
          </p:cNvCxnSpPr>
          <p:nvPr/>
        </p:nvCxnSpPr>
        <p:spPr>
          <a:xfrm flipV="1">
            <a:off x="2784307" y="2591123"/>
            <a:ext cx="2083354" cy="906679"/>
          </a:xfrm>
          <a:prstGeom prst="straightConnector1">
            <a:avLst/>
          </a:prstGeom>
          <a:ln w="9525">
            <a:solidFill>
              <a:srgbClr val="92D05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2203D1FF-6946-75E7-85C9-8C63EC45F0C1}"/>
              </a:ext>
            </a:extLst>
          </p:cNvPr>
          <p:cNvCxnSpPr>
            <a:cxnSpLocks/>
            <a:stCxn id="73" idx="3"/>
            <a:endCxn id="19" idx="1"/>
          </p:cNvCxnSpPr>
          <p:nvPr/>
        </p:nvCxnSpPr>
        <p:spPr>
          <a:xfrm>
            <a:off x="2784307" y="3497802"/>
            <a:ext cx="2154660" cy="689418"/>
          </a:xfrm>
          <a:prstGeom prst="straightConnector1">
            <a:avLst/>
          </a:prstGeom>
          <a:ln w="9525">
            <a:solidFill>
              <a:srgbClr val="92D05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15C6D541-8CC1-5ABE-4AFA-510EC829705A}"/>
              </a:ext>
            </a:extLst>
          </p:cNvPr>
          <p:cNvSpPr txBox="1"/>
          <p:nvPr/>
        </p:nvSpPr>
        <p:spPr>
          <a:xfrm>
            <a:off x="351497" y="1745327"/>
            <a:ext cx="2432809" cy="430887"/>
          </a:xfrm>
          <a:prstGeom prst="rect">
            <a:avLst/>
          </a:prstGeom>
          <a:noFill/>
          <a:ln>
            <a:solidFill>
              <a:srgbClr val="92D05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nl-BE" sz="1100" dirty="0">
                <a:solidFill>
                  <a:srgbClr val="92D050"/>
                </a:solidFill>
              </a:rPr>
              <a:t>Differentiatie door MKN/</a:t>
            </a:r>
            <a:r>
              <a:rPr lang="nl-BE" sz="1100" b="1" dirty="0">
                <a:solidFill>
                  <a:srgbClr val="92D050"/>
                </a:solidFill>
              </a:rPr>
              <a:t>waterbezwaarlijkheid</a:t>
            </a:r>
          </a:p>
        </p:txBody>
      </p: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252F1D02-B1BA-F7E7-1ED7-D966CF63B817}"/>
              </a:ext>
            </a:extLst>
          </p:cNvPr>
          <p:cNvCxnSpPr>
            <a:cxnSpLocks/>
            <a:stCxn id="81" idx="3"/>
            <a:endCxn id="12" idx="1"/>
          </p:cNvCxnSpPr>
          <p:nvPr/>
        </p:nvCxnSpPr>
        <p:spPr>
          <a:xfrm>
            <a:off x="2784306" y="1960771"/>
            <a:ext cx="2083355" cy="630352"/>
          </a:xfrm>
          <a:prstGeom prst="straightConnector1">
            <a:avLst/>
          </a:prstGeom>
          <a:ln w="9525">
            <a:solidFill>
              <a:srgbClr val="92D05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>
            <a:extLst>
              <a:ext uri="{FF2B5EF4-FFF2-40B4-BE49-F238E27FC236}">
                <a16:creationId xmlns:a16="http://schemas.microsoft.com/office/drawing/2014/main" id="{E88D6CDA-9958-4488-5140-424E295A49B0}"/>
              </a:ext>
            </a:extLst>
          </p:cNvPr>
          <p:cNvSpPr txBox="1"/>
          <p:nvPr/>
        </p:nvSpPr>
        <p:spPr>
          <a:xfrm>
            <a:off x="351497" y="4120873"/>
            <a:ext cx="2432809" cy="430887"/>
          </a:xfrm>
          <a:prstGeom prst="rect">
            <a:avLst/>
          </a:prstGeom>
          <a:noFill/>
          <a:ln>
            <a:solidFill>
              <a:srgbClr val="92D05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nl-BE" sz="1100" b="1" dirty="0">
                <a:solidFill>
                  <a:srgbClr val="92D050"/>
                </a:solidFill>
              </a:rPr>
              <a:t>Bedrijfsspecifieke</a:t>
            </a:r>
            <a:r>
              <a:rPr lang="nl-BE" sz="1100" dirty="0">
                <a:solidFill>
                  <a:srgbClr val="92D050"/>
                </a:solidFill>
              </a:rPr>
              <a:t> (economische) gegevens</a:t>
            </a:r>
          </a:p>
        </p:txBody>
      </p: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2FA0DE20-6AF7-1CBF-95DB-D24E8B014EAE}"/>
              </a:ext>
            </a:extLst>
          </p:cNvPr>
          <p:cNvCxnSpPr>
            <a:cxnSpLocks/>
            <a:stCxn id="86" idx="3"/>
          </p:cNvCxnSpPr>
          <p:nvPr/>
        </p:nvCxnSpPr>
        <p:spPr>
          <a:xfrm>
            <a:off x="2784306" y="4336317"/>
            <a:ext cx="2177731" cy="13230"/>
          </a:xfrm>
          <a:prstGeom prst="straightConnector1">
            <a:avLst/>
          </a:prstGeom>
          <a:ln w="9525">
            <a:solidFill>
              <a:srgbClr val="92D05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1" name="Group 90">
            <a:extLst>
              <a:ext uri="{FF2B5EF4-FFF2-40B4-BE49-F238E27FC236}">
                <a16:creationId xmlns:a16="http://schemas.microsoft.com/office/drawing/2014/main" id="{0133B5C7-4D05-3165-14FE-9544D3226D88}"/>
              </a:ext>
            </a:extLst>
          </p:cNvPr>
          <p:cNvGrpSpPr/>
          <p:nvPr/>
        </p:nvGrpSpPr>
        <p:grpSpPr>
          <a:xfrm>
            <a:off x="3044347" y="1981685"/>
            <a:ext cx="1225500" cy="646200"/>
            <a:chOff x="2323325" y="2347687"/>
            <a:chExt cx="1487034" cy="794183"/>
          </a:xfrm>
        </p:grpSpPr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70E6E234-D8E9-40E6-F60D-BEEA702A929B}"/>
                </a:ext>
              </a:extLst>
            </p:cNvPr>
            <p:cNvGrpSpPr/>
            <p:nvPr/>
          </p:nvGrpSpPr>
          <p:grpSpPr>
            <a:xfrm>
              <a:off x="2323325" y="2347687"/>
              <a:ext cx="1487034" cy="794183"/>
              <a:chOff x="2149728" y="2156255"/>
              <a:chExt cx="1487034" cy="794183"/>
            </a:xfrm>
          </p:grpSpPr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31071F24-BD38-7261-5A87-FF19232817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600492" y="2173314"/>
                <a:ext cx="1036270" cy="646319"/>
              </a:xfrm>
              <a:prstGeom prst="rect">
                <a:avLst/>
              </a:prstGeom>
            </p:spPr>
          </p:pic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3798E5C1-F412-56DB-5F53-76BB92B5EFA0}"/>
                  </a:ext>
                </a:extLst>
              </p:cNvPr>
              <p:cNvSpPr txBox="1"/>
              <p:nvPr/>
            </p:nvSpPr>
            <p:spPr>
              <a:xfrm>
                <a:off x="2149728" y="2335615"/>
                <a:ext cx="450764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600"/>
                  </a:spcBef>
                </a:pPr>
                <a:r>
                  <a:rPr lang="nl-BE" sz="600" dirty="0">
                    <a:solidFill>
                      <a:schemeClr val="accent1"/>
                    </a:solidFill>
                  </a:rPr>
                  <a:t>EUR/kg</a:t>
                </a:r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1978EDE2-59D4-6E6B-7181-A81F47886DFF}"/>
                  </a:ext>
                </a:extLst>
              </p:cNvPr>
              <p:cNvSpPr txBox="1"/>
              <p:nvPr/>
            </p:nvSpPr>
            <p:spPr>
              <a:xfrm>
                <a:off x="2934072" y="2765772"/>
                <a:ext cx="420308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600"/>
                  </a:spcBef>
                </a:pPr>
                <a:r>
                  <a:rPr lang="nl-BE" sz="600" dirty="0">
                    <a:solidFill>
                      <a:schemeClr val="accent1"/>
                    </a:solidFill>
                  </a:rPr>
                  <a:t>1/MKN</a:t>
                </a:r>
              </a:p>
            </p:txBody>
          </p: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294A398D-801D-0EB7-3996-223B124F75B1}"/>
                  </a:ext>
                </a:extLst>
              </p:cNvPr>
              <p:cNvCxnSpPr/>
              <p:nvPr/>
            </p:nvCxnSpPr>
            <p:spPr>
              <a:xfrm>
                <a:off x="2663497" y="2156255"/>
                <a:ext cx="0" cy="608679"/>
              </a:xfrm>
              <a:prstGeom prst="line">
                <a:avLst/>
              </a:prstGeom>
              <a:ln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CA0B9E57-D881-1016-7BA3-CCEA785D7FC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663497" y="2760892"/>
                <a:ext cx="934328" cy="0"/>
              </a:xfrm>
              <a:prstGeom prst="line">
                <a:avLst/>
              </a:prstGeom>
              <a:ln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B6FE355C-AE40-404D-21AB-9201B5136B9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44497" y="2194841"/>
                <a:ext cx="0" cy="389741"/>
              </a:xfrm>
              <a:prstGeom prst="line">
                <a:avLst/>
              </a:prstGeom>
              <a:ln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2077547C-D74D-BE5F-2C45-A8CB5AFB3235}"/>
                </a:ext>
              </a:extLst>
            </p:cNvPr>
            <p:cNvCxnSpPr>
              <a:cxnSpLocks/>
            </p:cNvCxnSpPr>
            <p:nvPr/>
          </p:nvCxnSpPr>
          <p:spPr>
            <a:xfrm>
              <a:off x="3245979" y="2674282"/>
              <a:ext cx="249959" cy="131500"/>
            </a:xfrm>
            <a:prstGeom prst="straightConnector1">
              <a:avLst/>
            </a:prstGeom>
            <a:ln w="3175">
              <a:headEnd type="triangle" w="sm" len="sm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0AD42783-5A61-0AD8-D2A8-D92476A3DEFD}"/>
              </a:ext>
            </a:extLst>
          </p:cNvPr>
          <p:cNvGrpSpPr/>
          <p:nvPr/>
        </p:nvGrpSpPr>
        <p:grpSpPr>
          <a:xfrm>
            <a:off x="3107468" y="2837953"/>
            <a:ext cx="1162378" cy="667787"/>
            <a:chOff x="2503095" y="3504623"/>
            <a:chExt cx="1487034" cy="794183"/>
          </a:xfrm>
        </p:grpSpPr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D89CC1CD-5FA6-B873-227C-3C427BBA1C05}"/>
                </a:ext>
              </a:extLst>
            </p:cNvPr>
            <p:cNvGrpSpPr/>
            <p:nvPr/>
          </p:nvGrpSpPr>
          <p:grpSpPr>
            <a:xfrm>
              <a:off x="2503095" y="3504623"/>
              <a:ext cx="1487034" cy="794183"/>
              <a:chOff x="2149728" y="2156255"/>
              <a:chExt cx="1487034" cy="794183"/>
            </a:xfrm>
          </p:grpSpPr>
          <p:pic>
            <p:nvPicPr>
              <p:cNvPr id="66" name="Picture 65">
                <a:extLst>
                  <a:ext uri="{FF2B5EF4-FFF2-40B4-BE49-F238E27FC236}">
                    <a16:creationId xmlns:a16="http://schemas.microsoft.com/office/drawing/2014/main" id="{280E4B20-4934-3262-27A9-77B39EF829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600492" y="2173314"/>
                <a:ext cx="1036270" cy="646319"/>
              </a:xfrm>
              <a:prstGeom prst="rect">
                <a:avLst/>
              </a:prstGeom>
            </p:spPr>
          </p:pic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8A7E50DF-F04C-7954-50A8-751DFB079A94}"/>
                  </a:ext>
                </a:extLst>
              </p:cNvPr>
              <p:cNvSpPr txBox="1"/>
              <p:nvPr/>
            </p:nvSpPr>
            <p:spPr>
              <a:xfrm>
                <a:off x="2149728" y="2335615"/>
                <a:ext cx="450764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600"/>
                  </a:spcBef>
                </a:pPr>
                <a:r>
                  <a:rPr lang="nl-BE" sz="600" dirty="0">
                    <a:solidFill>
                      <a:schemeClr val="accent1"/>
                    </a:solidFill>
                  </a:rPr>
                  <a:t>EUR/kg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FFCC495A-8CFC-A52E-50B7-E0AFC06A4630}"/>
                  </a:ext>
                </a:extLst>
              </p:cNvPr>
              <p:cNvSpPr txBox="1"/>
              <p:nvPr/>
            </p:nvSpPr>
            <p:spPr>
              <a:xfrm>
                <a:off x="2934072" y="2765772"/>
                <a:ext cx="420308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600"/>
                  </a:spcBef>
                </a:pPr>
                <a:r>
                  <a:rPr lang="nl-BE" sz="600" dirty="0">
                    <a:solidFill>
                      <a:schemeClr val="accent1"/>
                    </a:solidFill>
                  </a:rPr>
                  <a:t>1/MKN</a:t>
                </a:r>
              </a:p>
            </p:txBody>
          </p: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8E3B2F74-E826-30DE-DB2F-74CBCA7D03F8}"/>
                  </a:ext>
                </a:extLst>
              </p:cNvPr>
              <p:cNvCxnSpPr/>
              <p:nvPr/>
            </p:nvCxnSpPr>
            <p:spPr>
              <a:xfrm>
                <a:off x="2663497" y="2156255"/>
                <a:ext cx="0" cy="608679"/>
              </a:xfrm>
              <a:prstGeom prst="line">
                <a:avLst/>
              </a:prstGeom>
              <a:ln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14BA369B-55C1-31F9-EA93-D557505E3CC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663497" y="2760892"/>
                <a:ext cx="934328" cy="0"/>
              </a:xfrm>
              <a:prstGeom prst="line">
                <a:avLst/>
              </a:prstGeom>
              <a:ln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E9360A52-B085-76BC-90B5-B308DF0C6355}"/>
                </a:ext>
              </a:extLst>
            </p:cNvPr>
            <p:cNvCxnSpPr>
              <a:cxnSpLocks/>
            </p:cNvCxnSpPr>
            <p:nvPr/>
          </p:nvCxnSpPr>
          <p:spPr>
            <a:xfrm>
              <a:off x="3410760" y="3769135"/>
              <a:ext cx="249959" cy="131500"/>
            </a:xfrm>
            <a:prstGeom prst="straightConnector1">
              <a:avLst/>
            </a:prstGeom>
            <a:ln w="3175">
              <a:headEnd type="triangle" w="sm" len="sm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>
              <a:extLst>
                <a:ext uri="{FF2B5EF4-FFF2-40B4-BE49-F238E27FC236}">
                  <a16:creationId xmlns:a16="http://schemas.microsoft.com/office/drawing/2014/main" id="{6E2F7864-2F65-B47D-85B0-0F6E86FB12B9}"/>
                </a:ext>
              </a:extLst>
            </p:cNvPr>
            <p:cNvCxnSpPr>
              <a:cxnSpLocks/>
            </p:cNvCxnSpPr>
            <p:nvPr/>
          </p:nvCxnSpPr>
          <p:spPr>
            <a:xfrm>
              <a:off x="3434103" y="3667004"/>
              <a:ext cx="249959" cy="131500"/>
            </a:xfrm>
            <a:prstGeom prst="straightConnector1">
              <a:avLst/>
            </a:prstGeom>
            <a:ln w="3175">
              <a:headEnd type="triangle" w="sm" len="sm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5" name="Picture 104">
            <a:extLst>
              <a:ext uri="{FF2B5EF4-FFF2-40B4-BE49-F238E27FC236}">
                <a16:creationId xmlns:a16="http://schemas.microsoft.com/office/drawing/2014/main" id="{C3BE36A3-1CCF-94F7-936B-64D64BA5F3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9954" y="3557310"/>
            <a:ext cx="758607" cy="601160"/>
          </a:xfrm>
          <a:prstGeom prst="rect">
            <a:avLst/>
          </a:prstGeom>
        </p:spPr>
      </p:pic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F1D4BF64-882B-0D1A-9A3B-6DB588052B43}"/>
              </a:ext>
            </a:extLst>
          </p:cNvPr>
          <p:cNvCxnSpPr>
            <a:cxnSpLocks/>
          </p:cNvCxnSpPr>
          <p:nvPr/>
        </p:nvCxnSpPr>
        <p:spPr>
          <a:xfrm>
            <a:off x="6155371" y="1696867"/>
            <a:ext cx="0" cy="740367"/>
          </a:xfrm>
          <a:prstGeom prst="straightConnector1">
            <a:avLst/>
          </a:prstGeom>
          <a:ln w="95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7443045A-04D5-C03C-3EDC-DBF27C6D26BD}"/>
              </a:ext>
            </a:extLst>
          </p:cNvPr>
          <p:cNvCxnSpPr>
            <a:cxnSpLocks/>
            <a:endCxn id="5" idx="1"/>
          </p:cNvCxnSpPr>
          <p:nvPr/>
        </p:nvCxnSpPr>
        <p:spPr>
          <a:xfrm flipV="1">
            <a:off x="7550041" y="1323874"/>
            <a:ext cx="493140" cy="1012"/>
          </a:xfrm>
          <a:prstGeom prst="straightConnector1">
            <a:avLst/>
          </a:prstGeom>
          <a:ln w="95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9B55BC22-FE73-A38D-C1AC-7F7F341B618D}"/>
              </a:ext>
            </a:extLst>
          </p:cNvPr>
          <p:cNvSpPr txBox="1"/>
          <p:nvPr/>
        </p:nvSpPr>
        <p:spPr>
          <a:xfrm>
            <a:off x="6605669" y="946140"/>
            <a:ext cx="243280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nl-BE" sz="1100" dirty="0">
                <a:solidFill>
                  <a:schemeClr val="accent1"/>
                </a:solidFill>
              </a:rPr>
              <a:t>Nee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C71853-066E-1BDD-1149-E507B7245162}"/>
              </a:ext>
            </a:extLst>
          </p:cNvPr>
          <p:cNvSpPr txBox="1"/>
          <p:nvPr/>
        </p:nvSpPr>
        <p:spPr>
          <a:xfrm>
            <a:off x="8043181" y="1023792"/>
            <a:ext cx="1857178" cy="6001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nl-BE" sz="1100" dirty="0">
                <a:solidFill>
                  <a:schemeClr val="accent1"/>
                </a:solidFill>
              </a:rPr>
              <a:t>Verwijderingsrendement maatregel &gt; 75% voor parameter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00ECB4-667A-C772-9640-18B25C71C56D}"/>
              </a:ext>
            </a:extLst>
          </p:cNvPr>
          <p:cNvSpPr txBox="1"/>
          <p:nvPr/>
        </p:nvSpPr>
        <p:spPr>
          <a:xfrm>
            <a:off x="5219361" y="1779710"/>
            <a:ext cx="243280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nl-BE" sz="1100" dirty="0">
                <a:solidFill>
                  <a:schemeClr val="accent1"/>
                </a:solidFill>
              </a:rPr>
              <a:t>Ja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261C052-ACA0-511F-0270-543BFD9A4108}"/>
              </a:ext>
            </a:extLst>
          </p:cNvPr>
          <p:cNvCxnSpPr>
            <a:cxnSpLocks/>
            <a:stCxn id="5" idx="2"/>
          </p:cNvCxnSpPr>
          <p:nvPr/>
        </p:nvCxnSpPr>
        <p:spPr>
          <a:xfrm flipH="1">
            <a:off x="6155371" y="1623956"/>
            <a:ext cx="2816399" cy="813278"/>
          </a:xfrm>
          <a:prstGeom prst="straightConnector1">
            <a:avLst/>
          </a:prstGeom>
          <a:ln w="95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3EDDC5E4-F7A6-D1C1-D52C-BF0641101ED9}"/>
              </a:ext>
            </a:extLst>
          </p:cNvPr>
          <p:cNvSpPr txBox="1"/>
          <p:nvPr/>
        </p:nvSpPr>
        <p:spPr>
          <a:xfrm>
            <a:off x="6813503" y="1892792"/>
            <a:ext cx="243280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nl-BE" sz="1100" dirty="0">
                <a:solidFill>
                  <a:schemeClr val="accent1"/>
                </a:solidFill>
              </a:rPr>
              <a:t>Ja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F64057E-3910-221F-5CE6-DCCDDD970AB5}"/>
              </a:ext>
            </a:extLst>
          </p:cNvPr>
          <p:cNvCxnSpPr>
            <a:cxnSpLocks/>
            <a:stCxn id="5" idx="3"/>
            <a:endCxn id="10" idx="1"/>
          </p:cNvCxnSpPr>
          <p:nvPr/>
        </p:nvCxnSpPr>
        <p:spPr>
          <a:xfrm>
            <a:off x="9900359" y="1323874"/>
            <a:ext cx="480557" cy="0"/>
          </a:xfrm>
          <a:prstGeom prst="straightConnector1">
            <a:avLst/>
          </a:prstGeom>
          <a:ln w="95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972BB5D9-DFCC-CBF3-646A-D5919F288DE0}"/>
              </a:ext>
            </a:extLst>
          </p:cNvPr>
          <p:cNvSpPr txBox="1"/>
          <p:nvPr/>
        </p:nvSpPr>
        <p:spPr>
          <a:xfrm>
            <a:off x="10380916" y="873751"/>
            <a:ext cx="1670809" cy="9002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nl-BE" sz="1050" dirty="0">
                <a:solidFill>
                  <a:schemeClr val="accent1"/>
                </a:solidFill>
              </a:rPr>
              <a:t>Alsnog tool volledig doorlopen. In sommige gevallen kan een lager verwijderingspercentage toch acceptabel zijn.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BD63F67-A0E3-0EE0-32F7-0CE92ADAE51D}"/>
              </a:ext>
            </a:extLst>
          </p:cNvPr>
          <p:cNvSpPr txBox="1"/>
          <p:nvPr/>
        </p:nvSpPr>
        <p:spPr>
          <a:xfrm>
            <a:off x="4760702" y="93422"/>
            <a:ext cx="2789339" cy="523220"/>
          </a:xfrm>
          <a:prstGeom prst="rect">
            <a:avLst/>
          </a:prstGeom>
          <a:solidFill>
            <a:schemeClr val="bg1"/>
          </a:solidFill>
          <a:ln w="19050">
            <a:solidFill>
              <a:srgbClr val="002E56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nl-BE" sz="1400" dirty="0">
                <a:solidFill>
                  <a:schemeClr val="tx1"/>
                </a:solidFill>
              </a:rPr>
              <a:t>Selectie en bepaling van technisch haalbare maatregelen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BC68848-D896-3228-5A97-19F967DE9AAD}"/>
              </a:ext>
            </a:extLst>
          </p:cNvPr>
          <p:cNvCxnSpPr>
            <a:cxnSpLocks/>
            <a:stCxn id="11" idx="2"/>
          </p:cNvCxnSpPr>
          <p:nvPr/>
        </p:nvCxnSpPr>
        <p:spPr>
          <a:xfrm>
            <a:off x="6155372" y="616642"/>
            <a:ext cx="0" cy="341561"/>
          </a:xfrm>
          <a:prstGeom prst="straightConnector1">
            <a:avLst/>
          </a:prstGeom>
          <a:ln w="95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19E0D818-DE8A-8618-5EB9-BAA799BFB12F}"/>
              </a:ext>
            </a:extLst>
          </p:cNvPr>
          <p:cNvSpPr txBox="1"/>
          <p:nvPr/>
        </p:nvSpPr>
        <p:spPr>
          <a:xfrm>
            <a:off x="4760702" y="958203"/>
            <a:ext cx="2789339" cy="738664"/>
          </a:xfrm>
          <a:prstGeom prst="rect">
            <a:avLst/>
          </a:prstGeom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nl-BE" sz="1400" dirty="0">
                <a:solidFill>
                  <a:schemeClr val="bg1"/>
                </a:solidFill>
              </a:rPr>
              <a:t>Criterium 1: Bereiken gewenste effluentconcentratie impactbeoordeling</a:t>
            </a:r>
          </a:p>
        </p:txBody>
      </p:sp>
    </p:spTree>
    <p:extLst>
      <p:ext uri="{BB962C8B-B14F-4D97-AF65-F5344CB8AC3E}">
        <p14:creationId xmlns:p14="http://schemas.microsoft.com/office/powerpoint/2010/main" val="46598282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750">
        <p159:morph option="byObjec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3749D-AEA4-AEA7-7102-4872F4B8F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1E4EB7-EDA3-7E1D-2695-19B26BC773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BFE44D-8F29-B097-957A-2A8C13F46EA0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6E229896-B6A3-F2CF-2A31-CE8B0B3247B3}"/>
              </a:ext>
            </a:extLst>
          </p:cNvPr>
          <p:cNvSpPr txBox="1">
            <a:spLocks/>
          </p:cNvSpPr>
          <p:nvPr/>
        </p:nvSpPr>
        <p:spPr>
          <a:xfrm>
            <a:off x="2085910" y="338329"/>
            <a:ext cx="8748000" cy="581482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271463" indent="-271463" algn="l" defTabSz="914400" rtl="0" eaLnBrk="1" latinLnBrk="0" hangingPunct="1">
              <a:lnSpc>
                <a:spcPct val="90000"/>
              </a:lnSpc>
              <a:spcBef>
                <a:spcPts val="700"/>
              </a:spcBef>
              <a:buClr>
                <a:schemeClr val="accent5"/>
              </a:buClr>
              <a:buFont typeface="Wingdings" pitchFamily="2" charset="2"/>
              <a:buChar char="§"/>
              <a:tabLst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98475" indent="-227013" algn="l" defTabSz="914400" rtl="0" eaLnBrk="1" latinLnBrk="0" hangingPunct="1">
              <a:lnSpc>
                <a:spcPct val="90000"/>
              </a:lnSpc>
              <a:spcBef>
                <a:spcPts val="7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58825" indent="-225425" algn="l" defTabSz="914400" rtl="0" eaLnBrk="1" latinLnBrk="0" hangingPunct="1">
              <a:lnSpc>
                <a:spcPct val="90000"/>
              </a:lnSpc>
              <a:spcBef>
                <a:spcPts val="700"/>
              </a:spcBef>
              <a:buClr>
                <a:schemeClr val="accent5"/>
              </a:buClr>
              <a:buFont typeface="System Font Regular"/>
              <a:buChar char="-"/>
              <a:tabLst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984250" indent="-225425" algn="l" defTabSz="914400" rtl="0" eaLnBrk="1" latinLnBrk="0" hangingPunct="1">
              <a:lnSpc>
                <a:spcPct val="90000"/>
              </a:lnSpc>
              <a:spcBef>
                <a:spcPts val="700"/>
              </a:spcBef>
              <a:buClr>
                <a:schemeClr val="accent5"/>
              </a:buClr>
              <a:buFont typeface="Courier New" panose="02070309020205020404" pitchFamily="49" charset="0"/>
              <a:buChar char="o"/>
              <a:tabLst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nl-BE" sz="1400" b="1" dirty="0"/>
              <a:t>Criterium</a:t>
            </a:r>
            <a:r>
              <a:rPr lang="nl-BE" sz="1600" b="1" dirty="0"/>
              <a:t> 3: Economische draagkracht</a:t>
            </a:r>
          </a:p>
          <a:p>
            <a:pPr marL="0" indent="0">
              <a:spcBef>
                <a:spcPts val="1200"/>
              </a:spcBef>
              <a:buFont typeface="Wingdings" pitchFamily="2" charset="2"/>
              <a:buNone/>
            </a:pPr>
            <a:r>
              <a:rPr lang="nl-BE" sz="1400" u="sng" dirty="0"/>
              <a:t>Ratio totaal jaarlijkse kosten (CAPEX + OPEX – Baten) VS</a:t>
            </a:r>
          </a:p>
          <a:p>
            <a:pPr lvl="1"/>
            <a:r>
              <a:rPr lang="nl-BE" sz="1100" dirty="0"/>
              <a:t>Omzet</a:t>
            </a:r>
          </a:p>
          <a:p>
            <a:pPr lvl="1"/>
            <a:r>
              <a:rPr lang="nl-BE" sz="1100" dirty="0"/>
              <a:t>Toegevoegde waarde</a:t>
            </a:r>
          </a:p>
          <a:p>
            <a:pPr lvl="1"/>
            <a:r>
              <a:rPr lang="nl-BE" sz="1100" dirty="0"/>
              <a:t>Bedrijfswinst (EBITDA) </a:t>
            </a:r>
          </a:p>
          <a:p>
            <a:pPr marL="0" indent="0">
              <a:spcBef>
                <a:spcPts val="1200"/>
              </a:spcBef>
              <a:buFont typeface="Wingdings" pitchFamily="2" charset="2"/>
              <a:buNone/>
            </a:pPr>
            <a:r>
              <a:rPr lang="nl-BE" sz="1400" u="sng" dirty="0"/>
              <a:t>Klassen</a:t>
            </a:r>
          </a:p>
          <a:p>
            <a:pPr marL="0" indent="0">
              <a:spcBef>
                <a:spcPts val="1200"/>
              </a:spcBef>
              <a:buFont typeface="Wingdings" pitchFamily="2" charset="2"/>
              <a:buNone/>
            </a:pPr>
            <a:endParaRPr lang="nl-BE" sz="1400" u="sng" dirty="0"/>
          </a:p>
          <a:p>
            <a:pPr marL="0" indent="0">
              <a:spcBef>
                <a:spcPts val="1200"/>
              </a:spcBef>
              <a:buFont typeface="Wingdings" pitchFamily="2" charset="2"/>
              <a:buNone/>
            </a:pPr>
            <a:endParaRPr lang="nl-BE" sz="1400" u="sng" dirty="0"/>
          </a:p>
          <a:p>
            <a:pPr marL="0" indent="0">
              <a:spcBef>
                <a:spcPts val="1200"/>
              </a:spcBef>
              <a:buFont typeface="Wingdings" pitchFamily="2" charset="2"/>
              <a:buNone/>
            </a:pPr>
            <a:endParaRPr lang="nl-BE" sz="1400" u="sng" dirty="0"/>
          </a:p>
          <a:p>
            <a:pPr marL="0" indent="0">
              <a:spcBef>
                <a:spcPts val="1200"/>
              </a:spcBef>
              <a:buFont typeface="Wingdings" pitchFamily="2" charset="2"/>
              <a:buNone/>
            </a:pPr>
            <a:endParaRPr lang="nl-BE" sz="1400" u="sng" dirty="0"/>
          </a:p>
          <a:p>
            <a:pPr marL="0" indent="0">
              <a:spcBef>
                <a:spcPts val="1200"/>
              </a:spcBef>
              <a:buFont typeface="Wingdings" pitchFamily="2" charset="2"/>
              <a:buNone/>
            </a:pPr>
            <a:r>
              <a:rPr lang="nl-BE" sz="1400" u="sng" dirty="0"/>
              <a:t>Differentiatie interpretatie</a:t>
            </a:r>
          </a:p>
          <a:p>
            <a:pPr lvl="1"/>
            <a:r>
              <a:rPr lang="nl-BE" sz="1100" dirty="0">
                <a:sym typeface="Wingdings" panose="05000000000000000000" pitchFamily="2" charset="2"/>
              </a:rPr>
              <a:t>Op basis van de stof x impactcategorie (procentuele bijdrage + waterrelevante stof Vlaanderen)</a:t>
            </a:r>
          </a:p>
          <a:p>
            <a:pPr lvl="1"/>
            <a:endParaRPr lang="nl-BE" sz="1100" dirty="0"/>
          </a:p>
          <a:p>
            <a:pPr marL="271462" lvl="1" indent="0">
              <a:buFont typeface="Arial" panose="020B0604020202020204" pitchFamily="34" charset="0"/>
              <a:buNone/>
            </a:pPr>
            <a:endParaRPr lang="nl-BE" sz="1100" dirty="0"/>
          </a:p>
          <a:p>
            <a:pPr marL="271462" lvl="1" indent="0">
              <a:buFont typeface="Arial" panose="020B0604020202020204" pitchFamily="34" charset="0"/>
              <a:buNone/>
            </a:pPr>
            <a:endParaRPr lang="nl-BE" sz="1100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9DA685A-15DC-BFA2-FADA-CA4DA62A06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3645357"/>
              </p:ext>
            </p:extLst>
          </p:nvPr>
        </p:nvGraphicFramePr>
        <p:xfrm>
          <a:off x="2508976" y="2279114"/>
          <a:ext cx="5586718" cy="1028700"/>
        </p:xfrm>
        <a:graphic>
          <a:graphicData uri="http://schemas.openxmlformats.org/drawingml/2006/table">
            <a:tbl>
              <a:tblPr/>
              <a:tblGrid>
                <a:gridCol w="1978024">
                  <a:extLst>
                    <a:ext uri="{9D8B030D-6E8A-4147-A177-3AD203B41FA5}">
                      <a16:colId xmlns:a16="http://schemas.microsoft.com/office/drawing/2014/main" val="475808725"/>
                    </a:ext>
                  </a:extLst>
                </a:gridCol>
                <a:gridCol w="1145373">
                  <a:extLst>
                    <a:ext uri="{9D8B030D-6E8A-4147-A177-3AD203B41FA5}">
                      <a16:colId xmlns:a16="http://schemas.microsoft.com/office/drawing/2014/main" val="2037132716"/>
                    </a:ext>
                  </a:extLst>
                </a:gridCol>
                <a:gridCol w="895753">
                  <a:extLst>
                    <a:ext uri="{9D8B030D-6E8A-4147-A177-3AD203B41FA5}">
                      <a16:colId xmlns:a16="http://schemas.microsoft.com/office/drawing/2014/main" val="2038426892"/>
                    </a:ext>
                  </a:extLst>
                </a:gridCol>
                <a:gridCol w="895753">
                  <a:extLst>
                    <a:ext uri="{9D8B030D-6E8A-4147-A177-3AD203B41FA5}">
                      <a16:colId xmlns:a16="http://schemas.microsoft.com/office/drawing/2014/main" val="3020026383"/>
                    </a:ext>
                  </a:extLst>
                </a:gridCol>
                <a:gridCol w="671815">
                  <a:extLst>
                    <a:ext uri="{9D8B030D-6E8A-4147-A177-3AD203B41FA5}">
                      <a16:colId xmlns:a16="http://schemas.microsoft.com/office/drawing/2014/main" val="706373705"/>
                    </a:ext>
                  </a:extLst>
                </a:gridCol>
              </a:tblGrid>
              <a:tr h="525780">
                <a:tc>
                  <a:txBody>
                    <a:bodyPr/>
                    <a:lstStyle/>
                    <a:p>
                      <a:pPr algn="just" fontAlgn="ctr"/>
                      <a:r>
                        <a:rPr lang="nl-BE" sz="1000" b="1" i="1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Jaarlijkse kosten vs.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b="1" i="1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Haalbaar (… &lt;)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b="1" i="1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Intermediair onderste gebied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b="1" i="1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Intermediair bovenste gebied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b="1" i="1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Niet haalbaar (&gt; …)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1890503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just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Omzet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0.5%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0.5-2.75%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2.75-5%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1200871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just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Toegevoegde waarde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2.0%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2-26%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26-50%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1483790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just" fontAlgn="ctr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EBITDA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10-45%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45-100%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3111572"/>
                  </a:ext>
                </a:extLst>
              </a:tr>
            </a:tbl>
          </a:graphicData>
        </a:graphic>
      </p:graphicFrame>
      <p:graphicFrame>
        <p:nvGraphicFramePr>
          <p:cNvPr id="7" name="Table 104">
            <a:extLst>
              <a:ext uri="{FF2B5EF4-FFF2-40B4-BE49-F238E27FC236}">
                <a16:creationId xmlns:a16="http://schemas.microsoft.com/office/drawing/2014/main" id="{B632BCCB-9718-9FB2-77C1-16A9F382EA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4946213"/>
              </p:ext>
            </p:extLst>
          </p:nvPr>
        </p:nvGraphicFramePr>
        <p:xfrm>
          <a:off x="2697100" y="4253200"/>
          <a:ext cx="4399526" cy="1783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5877">
                  <a:extLst>
                    <a:ext uri="{9D8B030D-6E8A-4147-A177-3AD203B41FA5}">
                      <a16:colId xmlns:a16="http://schemas.microsoft.com/office/drawing/2014/main" val="418801213"/>
                    </a:ext>
                  </a:extLst>
                </a:gridCol>
                <a:gridCol w="183128">
                  <a:extLst>
                    <a:ext uri="{9D8B030D-6E8A-4147-A177-3AD203B41FA5}">
                      <a16:colId xmlns:a16="http://schemas.microsoft.com/office/drawing/2014/main" val="262399088"/>
                    </a:ext>
                  </a:extLst>
                </a:gridCol>
                <a:gridCol w="615877">
                  <a:extLst>
                    <a:ext uri="{9D8B030D-6E8A-4147-A177-3AD203B41FA5}">
                      <a16:colId xmlns:a16="http://schemas.microsoft.com/office/drawing/2014/main" val="1144794518"/>
                    </a:ext>
                  </a:extLst>
                </a:gridCol>
                <a:gridCol w="183128">
                  <a:extLst>
                    <a:ext uri="{9D8B030D-6E8A-4147-A177-3AD203B41FA5}">
                      <a16:colId xmlns:a16="http://schemas.microsoft.com/office/drawing/2014/main" val="2308401277"/>
                    </a:ext>
                  </a:extLst>
                </a:gridCol>
                <a:gridCol w="615877">
                  <a:extLst>
                    <a:ext uri="{9D8B030D-6E8A-4147-A177-3AD203B41FA5}">
                      <a16:colId xmlns:a16="http://schemas.microsoft.com/office/drawing/2014/main" val="2603569072"/>
                    </a:ext>
                  </a:extLst>
                </a:gridCol>
                <a:gridCol w="826219">
                  <a:extLst>
                    <a:ext uri="{9D8B030D-6E8A-4147-A177-3AD203B41FA5}">
                      <a16:colId xmlns:a16="http://schemas.microsoft.com/office/drawing/2014/main" val="4090265763"/>
                    </a:ext>
                  </a:extLst>
                </a:gridCol>
                <a:gridCol w="591819">
                  <a:extLst>
                    <a:ext uri="{9D8B030D-6E8A-4147-A177-3AD203B41FA5}">
                      <a16:colId xmlns:a16="http://schemas.microsoft.com/office/drawing/2014/main" val="1273242661"/>
                    </a:ext>
                  </a:extLst>
                </a:gridCol>
                <a:gridCol w="175782">
                  <a:extLst>
                    <a:ext uri="{9D8B030D-6E8A-4147-A177-3AD203B41FA5}">
                      <a16:colId xmlns:a16="http://schemas.microsoft.com/office/drawing/2014/main" val="3700857148"/>
                    </a:ext>
                  </a:extLst>
                </a:gridCol>
                <a:gridCol w="591819">
                  <a:extLst>
                    <a:ext uri="{9D8B030D-6E8A-4147-A177-3AD203B41FA5}">
                      <a16:colId xmlns:a16="http://schemas.microsoft.com/office/drawing/2014/main" val="3664679393"/>
                    </a:ext>
                  </a:extLst>
                </a:gridCol>
              </a:tblGrid>
              <a:tr h="270880">
                <a:tc>
                  <a:txBody>
                    <a:bodyPr/>
                    <a:lstStyle/>
                    <a:p>
                      <a:pPr algn="ctr"/>
                      <a:r>
                        <a:rPr lang="nl-BE" sz="900" dirty="0"/>
                        <a:t>O, TW of EBITDA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BE" sz="900" dirty="0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900" dirty="0"/>
                        <a:t>O, TW of EBITDA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BE" sz="900" dirty="0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900"/>
                        <a:t>O, TW o</a:t>
                      </a:r>
                      <a:r>
                        <a:rPr lang="nl-BE" sz="900" dirty="0"/>
                        <a:t>f</a:t>
                      </a:r>
                      <a:r>
                        <a:rPr lang="nl-BE" sz="900"/>
                        <a:t> </a:t>
                      </a:r>
                      <a:r>
                        <a:rPr lang="nl-BE" sz="900" dirty="0"/>
                        <a:t>EBITDA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BE" sz="900" dirty="0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900" dirty="0"/>
                        <a:t>Cat 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BE" sz="900" dirty="0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900" dirty="0"/>
                        <a:t>Cat 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866173"/>
                  </a:ext>
                </a:extLst>
              </a:tr>
              <a:tr h="157847">
                <a:tc>
                  <a:txBody>
                    <a:bodyPr/>
                    <a:lstStyle/>
                    <a:p>
                      <a:pPr algn="ctr"/>
                      <a:endParaRPr lang="nl-BE" sz="5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100" dirty="0"/>
                        <a:t>+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BE" sz="5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100" dirty="0"/>
                        <a:t>+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BE" sz="1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100" dirty="0"/>
                        <a:t>=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BE" sz="9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BE" sz="9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BE" sz="9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0216228"/>
                  </a:ext>
                </a:extLst>
              </a:tr>
              <a:tr h="157847">
                <a:tc>
                  <a:txBody>
                    <a:bodyPr/>
                    <a:lstStyle/>
                    <a:p>
                      <a:pPr algn="ctr"/>
                      <a:endParaRPr lang="nl-BE" sz="5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dirty="0"/>
                        <a:t>+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BE" sz="5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dirty="0"/>
                        <a:t>+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BE" sz="1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dirty="0"/>
                        <a:t>=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BE" sz="9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BE" sz="9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BE" sz="9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4268702"/>
                  </a:ext>
                </a:extLst>
              </a:tr>
              <a:tr h="157847">
                <a:tc>
                  <a:txBody>
                    <a:bodyPr/>
                    <a:lstStyle/>
                    <a:p>
                      <a:pPr algn="ctr"/>
                      <a:endParaRPr lang="nl-BE" sz="5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dirty="0"/>
                        <a:t>+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BE" sz="5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dirty="0"/>
                        <a:t>+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BE" sz="1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dirty="0"/>
                        <a:t>=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BE" sz="9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BE" sz="9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BE" sz="9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4669232"/>
                  </a:ext>
                </a:extLst>
              </a:tr>
              <a:tr h="157847">
                <a:tc>
                  <a:txBody>
                    <a:bodyPr/>
                    <a:lstStyle/>
                    <a:p>
                      <a:pPr algn="ctr"/>
                      <a:endParaRPr lang="nl-BE" sz="5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BE" sz="1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BE" sz="5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BE" sz="1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BE" sz="1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BE" sz="1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BE" sz="9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BE" sz="9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BE" sz="9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4131949"/>
                  </a:ext>
                </a:extLst>
              </a:tr>
              <a:tr h="157847">
                <a:tc>
                  <a:txBody>
                    <a:bodyPr/>
                    <a:lstStyle/>
                    <a:p>
                      <a:pPr algn="ctr"/>
                      <a:endParaRPr lang="nl-BE" sz="5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dirty="0"/>
                        <a:t>+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BE" sz="5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dirty="0"/>
                        <a:t>+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BE" sz="1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dirty="0"/>
                        <a:t>=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BE" sz="9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BE" sz="9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BE" sz="9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7396474"/>
                  </a:ext>
                </a:extLst>
              </a:tr>
              <a:tr h="157847">
                <a:tc>
                  <a:txBody>
                    <a:bodyPr/>
                    <a:lstStyle/>
                    <a:p>
                      <a:pPr algn="ctr"/>
                      <a:endParaRPr lang="nl-BE" sz="5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dirty="0"/>
                        <a:t>+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BE" sz="5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dirty="0"/>
                        <a:t>+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BE" sz="1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dirty="0"/>
                        <a:t>=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BE" sz="9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BE" sz="9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BE" sz="9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4706889"/>
                  </a:ext>
                </a:extLst>
              </a:tr>
              <a:tr h="157847">
                <a:tc>
                  <a:txBody>
                    <a:bodyPr/>
                    <a:lstStyle/>
                    <a:p>
                      <a:pPr algn="ctr"/>
                      <a:endParaRPr lang="nl-BE" sz="5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BE" sz="1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BE" sz="5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BE" sz="1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BE" sz="1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BE" sz="1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BE" sz="9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BE" sz="9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BE" sz="9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595243"/>
                  </a:ext>
                </a:extLst>
              </a:tr>
              <a:tr h="157847">
                <a:tc>
                  <a:txBody>
                    <a:bodyPr/>
                    <a:lstStyle/>
                    <a:p>
                      <a:pPr algn="ctr"/>
                      <a:endParaRPr lang="nl-BE" sz="5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dirty="0"/>
                        <a:t>+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BE" sz="5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dirty="0"/>
                        <a:t>+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BE" sz="1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13000">
                          <a:srgbClr val="92D050"/>
                        </a:gs>
                        <a:gs pos="86000">
                          <a:srgbClr val="FFC000"/>
                        </a:gs>
                        <a:gs pos="52000">
                          <a:schemeClr val="accent3">
                            <a:lumMod val="40000"/>
                            <a:lumOff val="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dirty="0"/>
                        <a:t>=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BE" sz="9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BE" sz="9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BE" sz="9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3629098"/>
                  </a:ext>
                </a:extLst>
              </a:tr>
              <a:tr h="157847">
                <a:tc>
                  <a:txBody>
                    <a:bodyPr/>
                    <a:lstStyle/>
                    <a:p>
                      <a:pPr algn="ctr"/>
                      <a:endParaRPr lang="nl-BE" sz="5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dirty="0"/>
                        <a:t>+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BE" sz="11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100000">
                          <a:srgbClr val="FF0000"/>
                        </a:gs>
                        <a:gs pos="1000">
                          <a:srgbClr val="92D050"/>
                        </a:gs>
                        <a:gs pos="62000">
                          <a:srgbClr val="FFC000"/>
                        </a:gs>
                        <a:gs pos="30000">
                          <a:schemeClr val="accent3">
                            <a:lumMod val="40000"/>
                            <a:lumOff val="60000"/>
                          </a:schemeClr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dirty="0"/>
                        <a:t>+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BE" sz="1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100000">
                          <a:srgbClr val="FF0000"/>
                        </a:gs>
                        <a:gs pos="1000">
                          <a:srgbClr val="92D050"/>
                        </a:gs>
                        <a:gs pos="62000">
                          <a:srgbClr val="FFC000"/>
                        </a:gs>
                        <a:gs pos="30000">
                          <a:schemeClr val="accent3">
                            <a:lumMod val="40000"/>
                            <a:lumOff val="60000"/>
                          </a:schemeClr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dirty="0"/>
                        <a:t>=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BE" sz="9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BE" sz="9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BE" sz="9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79918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0054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8DB07B-6444-8A31-B09B-A223C8A229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031FCF1C-3B18-2E1C-823B-4D8D99FB91BD}"/>
              </a:ext>
            </a:extLst>
          </p:cNvPr>
          <p:cNvSpPr txBox="1"/>
          <p:nvPr/>
        </p:nvSpPr>
        <p:spPr>
          <a:xfrm>
            <a:off x="4867661" y="2437234"/>
            <a:ext cx="2575420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nl-BE" sz="1400" dirty="0">
                <a:solidFill>
                  <a:schemeClr val="bg1"/>
                </a:solidFill>
              </a:rPr>
              <a:t>Criterium 2: KE maatregel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D7B83B8-D98C-8607-70B6-FB8F8E56E89B}"/>
              </a:ext>
            </a:extLst>
          </p:cNvPr>
          <p:cNvCxnSpPr>
            <a:cxnSpLocks/>
            <a:stCxn id="12" idx="2"/>
            <a:endCxn id="19" idx="0"/>
          </p:cNvCxnSpPr>
          <p:nvPr/>
        </p:nvCxnSpPr>
        <p:spPr>
          <a:xfrm>
            <a:off x="6155371" y="2745011"/>
            <a:ext cx="1" cy="1180599"/>
          </a:xfrm>
          <a:prstGeom prst="straightConnector1">
            <a:avLst/>
          </a:prstGeom>
          <a:ln w="95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750B0E5-3D76-DD75-6BCD-ECB234AE1000}"/>
              </a:ext>
            </a:extLst>
          </p:cNvPr>
          <p:cNvCxnSpPr>
            <a:cxnSpLocks/>
            <a:endCxn id="12" idx="0"/>
          </p:cNvCxnSpPr>
          <p:nvPr/>
        </p:nvCxnSpPr>
        <p:spPr>
          <a:xfrm>
            <a:off x="6155371" y="1696867"/>
            <a:ext cx="0" cy="740367"/>
          </a:xfrm>
          <a:prstGeom prst="straightConnector1">
            <a:avLst/>
          </a:prstGeom>
          <a:ln w="95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9ABC8D6B-4CA1-B387-3553-FD3782EB6E42}"/>
              </a:ext>
            </a:extLst>
          </p:cNvPr>
          <p:cNvSpPr txBox="1"/>
          <p:nvPr/>
        </p:nvSpPr>
        <p:spPr>
          <a:xfrm>
            <a:off x="4938967" y="3925610"/>
            <a:ext cx="2432809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nl-BE" sz="1400" dirty="0">
                <a:solidFill>
                  <a:schemeClr val="bg1"/>
                </a:solidFill>
              </a:rPr>
              <a:t>Criterium 3: Economische draagkracht bedrijf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88EBFF5C-E7AC-D246-F169-263CAEDF7F45}"/>
              </a:ext>
            </a:extLst>
          </p:cNvPr>
          <p:cNvCxnSpPr>
            <a:cxnSpLocks/>
            <a:endCxn id="40" idx="1"/>
          </p:cNvCxnSpPr>
          <p:nvPr/>
        </p:nvCxnSpPr>
        <p:spPr>
          <a:xfrm flipV="1">
            <a:off x="7550041" y="1323874"/>
            <a:ext cx="493140" cy="1012"/>
          </a:xfrm>
          <a:prstGeom prst="straightConnector1">
            <a:avLst/>
          </a:prstGeom>
          <a:ln w="95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997E2017-6A28-6535-9676-7D96B4EB969D}"/>
              </a:ext>
            </a:extLst>
          </p:cNvPr>
          <p:cNvSpPr txBox="1"/>
          <p:nvPr/>
        </p:nvSpPr>
        <p:spPr>
          <a:xfrm>
            <a:off x="6605669" y="946140"/>
            <a:ext cx="243280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nl-BE" sz="1100" dirty="0">
                <a:solidFill>
                  <a:schemeClr val="accent1"/>
                </a:solidFill>
              </a:rPr>
              <a:t>Nee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DB2E0F6-6782-B28E-D1F9-95713D39B4E9}"/>
              </a:ext>
            </a:extLst>
          </p:cNvPr>
          <p:cNvSpPr txBox="1"/>
          <p:nvPr/>
        </p:nvSpPr>
        <p:spPr>
          <a:xfrm>
            <a:off x="8043181" y="1023792"/>
            <a:ext cx="1857178" cy="6001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nl-BE" sz="1100" dirty="0">
                <a:solidFill>
                  <a:schemeClr val="accent1"/>
                </a:solidFill>
              </a:rPr>
              <a:t>Verwijderingsrendement maatregel &gt; 75% voor parameter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F4CDEB3-A203-5D66-064F-29099C89572E}"/>
              </a:ext>
            </a:extLst>
          </p:cNvPr>
          <p:cNvSpPr txBox="1"/>
          <p:nvPr/>
        </p:nvSpPr>
        <p:spPr>
          <a:xfrm>
            <a:off x="5219361" y="1779710"/>
            <a:ext cx="243280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nl-BE" sz="1100" dirty="0">
                <a:solidFill>
                  <a:schemeClr val="accent1"/>
                </a:solidFill>
              </a:rPr>
              <a:t>Ja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C3460F5-2237-8CB6-F43C-E2F7220763CD}"/>
              </a:ext>
            </a:extLst>
          </p:cNvPr>
          <p:cNvSpPr txBox="1"/>
          <p:nvPr/>
        </p:nvSpPr>
        <p:spPr>
          <a:xfrm>
            <a:off x="5527623" y="3286266"/>
            <a:ext cx="243280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nl-BE" sz="1100" dirty="0">
                <a:solidFill>
                  <a:schemeClr val="accent1"/>
                </a:solidFill>
              </a:rPr>
              <a:t>Techniek is KE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9D44697-8372-A7D6-21E0-B49D17359A4E}"/>
              </a:ext>
            </a:extLst>
          </p:cNvPr>
          <p:cNvSpPr txBox="1"/>
          <p:nvPr/>
        </p:nvSpPr>
        <p:spPr>
          <a:xfrm>
            <a:off x="7742879" y="2754644"/>
            <a:ext cx="243280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nl-BE" sz="1100" dirty="0">
                <a:solidFill>
                  <a:schemeClr val="accent1"/>
                </a:solidFill>
              </a:rPr>
              <a:t>Techniek is niet KE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54B7D8C3-B049-9BFB-D316-187D01915DE9}"/>
              </a:ext>
            </a:extLst>
          </p:cNvPr>
          <p:cNvCxnSpPr>
            <a:cxnSpLocks/>
            <a:stCxn id="12" idx="3"/>
            <a:endCxn id="45" idx="1"/>
          </p:cNvCxnSpPr>
          <p:nvPr/>
        </p:nvCxnSpPr>
        <p:spPr>
          <a:xfrm flipV="1">
            <a:off x="7443081" y="2568399"/>
            <a:ext cx="2937835" cy="22724"/>
          </a:xfrm>
          <a:prstGeom prst="straightConnector1">
            <a:avLst/>
          </a:prstGeom>
          <a:ln w="95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6717D87A-6CE3-9E22-96A4-529407446C7B}"/>
              </a:ext>
            </a:extLst>
          </p:cNvPr>
          <p:cNvSpPr txBox="1"/>
          <p:nvPr/>
        </p:nvSpPr>
        <p:spPr>
          <a:xfrm>
            <a:off x="10380916" y="2268317"/>
            <a:ext cx="1670810" cy="6001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nl-BE" sz="1100" dirty="0">
                <a:solidFill>
                  <a:schemeClr val="accent1"/>
                </a:solidFill>
              </a:rPr>
              <a:t>Techniek niet kosteneffectief voor verwijdering polluent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3A65440-B656-C859-2CEE-87AB3EF895DC}"/>
              </a:ext>
            </a:extLst>
          </p:cNvPr>
          <p:cNvSpPr txBox="1"/>
          <p:nvPr/>
        </p:nvSpPr>
        <p:spPr>
          <a:xfrm>
            <a:off x="1921027" y="4836558"/>
            <a:ext cx="2432809" cy="8463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nl-BE" sz="1100" dirty="0">
                <a:solidFill>
                  <a:schemeClr val="accent1"/>
                </a:solidFill>
              </a:rPr>
              <a:t>Kosten aanvaardbaar volgens draagkracht bedrijf </a:t>
            </a:r>
          </a:p>
          <a:p>
            <a:pPr algn="ctr">
              <a:spcBef>
                <a:spcPts val="600"/>
              </a:spcBef>
            </a:pPr>
            <a:r>
              <a:rPr lang="nl-BE" sz="1100" dirty="0">
                <a:solidFill>
                  <a:schemeClr val="accent1"/>
                </a:solidFill>
                <a:sym typeface="Wingdings" panose="05000000000000000000" pitchFamily="2" charset="2"/>
              </a:rPr>
              <a:t> </a:t>
            </a:r>
            <a:r>
              <a:rPr lang="nl-BE" sz="1100" dirty="0">
                <a:solidFill>
                  <a:schemeClr val="accent1"/>
                </a:solidFill>
              </a:rPr>
              <a:t>maatregel is economisch haalbaar 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4407EB3-0113-31BE-3712-A3F5A13A1470}"/>
              </a:ext>
            </a:extLst>
          </p:cNvPr>
          <p:cNvSpPr txBox="1"/>
          <p:nvPr/>
        </p:nvSpPr>
        <p:spPr>
          <a:xfrm>
            <a:off x="7918831" y="4836558"/>
            <a:ext cx="2432809" cy="8463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nl-BE" sz="1100" dirty="0">
                <a:solidFill>
                  <a:schemeClr val="accent1"/>
                </a:solidFill>
              </a:rPr>
              <a:t>Kosten onaanvaardbaar volgens draagkracht bedrijf </a:t>
            </a:r>
          </a:p>
          <a:p>
            <a:pPr marL="171450" indent="-171450" algn="ctr">
              <a:spcBef>
                <a:spcPts val="600"/>
              </a:spcBef>
              <a:buFont typeface="Wingdings" panose="05000000000000000000" pitchFamily="2" charset="2"/>
              <a:buChar char="è"/>
            </a:pPr>
            <a:r>
              <a:rPr lang="nl-BE" sz="1100" dirty="0">
                <a:solidFill>
                  <a:schemeClr val="accent1"/>
                </a:solidFill>
                <a:sym typeface="Wingdings" panose="05000000000000000000" pitchFamily="2" charset="2"/>
              </a:rPr>
              <a:t>maatregel is economisch onhaalbaar</a:t>
            </a:r>
            <a:endParaRPr lang="nl-BE" sz="1100" dirty="0">
              <a:solidFill>
                <a:schemeClr val="accent1"/>
              </a:solidFill>
            </a:endParaRP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0828ECB9-596B-38AB-6CD2-87965C176316}"/>
              </a:ext>
            </a:extLst>
          </p:cNvPr>
          <p:cNvCxnSpPr>
            <a:stCxn id="19" idx="2"/>
            <a:endCxn id="46" idx="0"/>
          </p:cNvCxnSpPr>
          <p:nvPr/>
        </p:nvCxnSpPr>
        <p:spPr>
          <a:xfrm flipH="1">
            <a:off x="3137432" y="4448830"/>
            <a:ext cx="3017940" cy="387728"/>
          </a:xfrm>
          <a:prstGeom prst="straightConnector1">
            <a:avLst/>
          </a:prstGeom>
          <a:ln w="95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0EA04B40-45D4-1AA0-F028-02F0F3182CEB}"/>
              </a:ext>
            </a:extLst>
          </p:cNvPr>
          <p:cNvCxnSpPr>
            <a:stCxn id="19" idx="2"/>
            <a:endCxn id="50" idx="0"/>
          </p:cNvCxnSpPr>
          <p:nvPr/>
        </p:nvCxnSpPr>
        <p:spPr>
          <a:xfrm>
            <a:off x="6155372" y="4448830"/>
            <a:ext cx="2979864" cy="387728"/>
          </a:xfrm>
          <a:prstGeom prst="straightConnector1">
            <a:avLst/>
          </a:prstGeom>
          <a:ln w="95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66289F9C-5C2B-0F7F-9DCF-FEDC184BF11F}"/>
              </a:ext>
            </a:extLst>
          </p:cNvPr>
          <p:cNvSpPr txBox="1"/>
          <p:nvPr/>
        </p:nvSpPr>
        <p:spPr>
          <a:xfrm>
            <a:off x="351498" y="3282358"/>
            <a:ext cx="2432809" cy="430887"/>
          </a:xfrm>
          <a:prstGeom prst="rect">
            <a:avLst/>
          </a:prstGeom>
          <a:noFill/>
          <a:ln>
            <a:solidFill>
              <a:srgbClr val="92D05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nl-BE" sz="1100" dirty="0">
                <a:solidFill>
                  <a:srgbClr val="92D050"/>
                </a:solidFill>
              </a:rPr>
              <a:t>Differentiatie door </a:t>
            </a:r>
            <a:r>
              <a:rPr lang="nl-BE" sz="1100" b="1" dirty="0">
                <a:solidFill>
                  <a:srgbClr val="92D050"/>
                </a:solidFill>
              </a:rPr>
              <a:t>stof x impact </a:t>
            </a:r>
            <a:r>
              <a:rPr lang="nl-BE" sz="1100" dirty="0">
                <a:solidFill>
                  <a:srgbClr val="92D050"/>
                </a:solidFill>
              </a:rPr>
              <a:t>categorie</a:t>
            </a:r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100409F2-116B-BC31-02CA-5C12B2CA1C68}"/>
              </a:ext>
            </a:extLst>
          </p:cNvPr>
          <p:cNvCxnSpPr>
            <a:cxnSpLocks/>
            <a:stCxn id="73" idx="3"/>
            <a:endCxn id="12" idx="1"/>
          </p:cNvCxnSpPr>
          <p:nvPr/>
        </p:nvCxnSpPr>
        <p:spPr>
          <a:xfrm flipV="1">
            <a:off x="2784307" y="2591123"/>
            <a:ext cx="2083354" cy="906679"/>
          </a:xfrm>
          <a:prstGeom prst="straightConnector1">
            <a:avLst/>
          </a:prstGeom>
          <a:ln w="9525">
            <a:solidFill>
              <a:srgbClr val="92D05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849212F6-F6AD-F463-1178-F952AFBBC0C3}"/>
              </a:ext>
            </a:extLst>
          </p:cNvPr>
          <p:cNvCxnSpPr>
            <a:cxnSpLocks/>
            <a:stCxn id="73" idx="3"/>
            <a:endCxn id="19" idx="1"/>
          </p:cNvCxnSpPr>
          <p:nvPr/>
        </p:nvCxnSpPr>
        <p:spPr>
          <a:xfrm>
            <a:off x="2784307" y="3497802"/>
            <a:ext cx="2154660" cy="689418"/>
          </a:xfrm>
          <a:prstGeom prst="straightConnector1">
            <a:avLst/>
          </a:prstGeom>
          <a:ln w="9525">
            <a:solidFill>
              <a:srgbClr val="92D05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990351EC-7AE8-941F-0A7D-542F48C96D3C}"/>
              </a:ext>
            </a:extLst>
          </p:cNvPr>
          <p:cNvSpPr txBox="1"/>
          <p:nvPr/>
        </p:nvSpPr>
        <p:spPr>
          <a:xfrm>
            <a:off x="351497" y="1745327"/>
            <a:ext cx="2432809" cy="430887"/>
          </a:xfrm>
          <a:prstGeom prst="rect">
            <a:avLst/>
          </a:prstGeom>
          <a:noFill/>
          <a:ln>
            <a:solidFill>
              <a:srgbClr val="92D05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nl-BE" sz="1100" dirty="0">
                <a:solidFill>
                  <a:srgbClr val="92D050"/>
                </a:solidFill>
              </a:rPr>
              <a:t>Differentiatie door MKN/</a:t>
            </a:r>
            <a:r>
              <a:rPr lang="nl-BE" sz="1100" b="1" dirty="0">
                <a:solidFill>
                  <a:srgbClr val="92D050"/>
                </a:solidFill>
              </a:rPr>
              <a:t>waterbezwaarlijkheid</a:t>
            </a:r>
          </a:p>
        </p:txBody>
      </p: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96AB1256-470F-43DC-F06B-82D382D666C8}"/>
              </a:ext>
            </a:extLst>
          </p:cNvPr>
          <p:cNvCxnSpPr>
            <a:cxnSpLocks/>
            <a:stCxn id="81" idx="3"/>
            <a:endCxn id="12" idx="1"/>
          </p:cNvCxnSpPr>
          <p:nvPr/>
        </p:nvCxnSpPr>
        <p:spPr>
          <a:xfrm>
            <a:off x="2784306" y="1960771"/>
            <a:ext cx="2083355" cy="630352"/>
          </a:xfrm>
          <a:prstGeom prst="straightConnector1">
            <a:avLst/>
          </a:prstGeom>
          <a:ln w="9525">
            <a:solidFill>
              <a:srgbClr val="92D05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>
            <a:extLst>
              <a:ext uri="{FF2B5EF4-FFF2-40B4-BE49-F238E27FC236}">
                <a16:creationId xmlns:a16="http://schemas.microsoft.com/office/drawing/2014/main" id="{8B3BD64C-8245-F287-07FB-ED0456F38AC7}"/>
              </a:ext>
            </a:extLst>
          </p:cNvPr>
          <p:cNvSpPr txBox="1"/>
          <p:nvPr/>
        </p:nvSpPr>
        <p:spPr>
          <a:xfrm>
            <a:off x="351497" y="4120873"/>
            <a:ext cx="2432809" cy="430887"/>
          </a:xfrm>
          <a:prstGeom prst="rect">
            <a:avLst/>
          </a:prstGeom>
          <a:noFill/>
          <a:ln>
            <a:solidFill>
              <a:srgbClr val="92D05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nl-BE" sz="1100" b="1" dirty="0">
                <a:solidFill>
                  <a:srgbClr val="92D050"/>
                </a:solidFill>
              </a:rPr>
              <a:t>Bedrijfsspecifieke</a:t>
            </a:r>
            <a:r>
              <a:rPr lang="nl-BE" sz="1100" dirty="0">
                <a:solidFill>
                  <a:srgbClr val="92D050"/>
                </a:solidFill>
              </a:rPr>
              <a:t> (economische) gegevens</a:t>
            </a:r>
          </a:p>
        </p:txBody>
      </p: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A488E8D8-95DE-A439-6840-9F19418F5999}"/>
              </a:ext>
            </a:extLst>
          </p:cNvPr>
          <p:cNvCxnSpPr>
            <a:cxnSpLocks/>
            <a:stCxn id="86" idx="3"/>
          </p:cNvCxnSpPr>
          <p:nvPr/>
        </p:nvCxnSpPr>
        <p:spPr>
          <a:xfrm>
            <a:off x="2784306" y="4336317"/>
            <a:ext cx="2177731" cy="13230"/>
          </a:xfrm>
          <a:prstGeom prst="straightConnector1">
            <a:avLst/>
          </a:prstGeom>
          <a:ln w="9525">
            <a:solidFill>
              <a:srgbClr val="92D05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B837562-37AF-7518-3804-EAC1EE3AA546}"/>
              </a:ext>
            </a:extLst>
          </p:cNvPr>
          <p:cNvCxnSpPr>
            <a:cxnSpLocks/>
            <a:stCxn id="40" idx="2"/>
            <a:endCxn id="12" idx="0"/>
          </p:cNvCxnSpPr>
          <p:nvPr/>
        </p:nvCxnSpPr>
        <p:spPr>
          <a:xfrm flipH="1">
            <a:off x="6155371" y="1623956"/>
            <a:ext cx="2816399" cy="813278"/>
          </a:xfrm>
          <a:prstGeom prst="straightConnector1">
            <a:avLst/>
          </a:prstGeom>
          <a:ln w="95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0DB1E839-9978-3303-E631-A87C4E8CC0C4}"/>
              </a:ext>
            </a:extLst>
          </p:cNvPr>
          <p:cNvSpPr txBox="1"/>
          <p:nvPr/>
        </p:nvSpPr>
        <p:spPr>
          <a:xfrm>
            <a:off x="6813503" y="1892792"/>
            <a:ext cx="243280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nl-BE" sz="1100" dirty="0">
                <a:solidFill>
                  <a:schemeClr val="accent1"/>
                </a:solidFill>
              </a:rPr>
              <a:t>Ja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FE62CB4-1B85-5E41-EC49-3B829FEBEBCF}"/>
              </a:ext>
            </a:extLst>
          </p:cNvPr>
          <p:cNvCxnSpPr>
            <a:cxnSpLocks/>
            <a:stCxn id="40" idx="3"/>
            <a:endCxn id="25" idx="1"/>
          </p:cNvCxnSpPr>
          <p:nvPr/>
        </p:nvCxnSpPr>
        <p:spPr>
          <a:xfrm>
            <a:off x="9900359" y="1323874"/>
            <a:ext cx="480557" cy="0"/>
          </a:xfrm>
          <a:prstGeom prst="straightConnector1">
            <a:avLst/>
          </a:prstGeom>
          <a:ln w="95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A8B1B6C8-FEBB-3936-0ED6-DD28C3E53E6E}"/>
              </a:ext>
            </a:extLst>
          </p:cNvPr>
          <p:cNvSpPr txBox="1"/>
          <p:nvPr/>
        </p:nvSpPr>
        <p:spPr>
          <a:xfrm>
            <a:off x="10380916" y="873751"/>
            <a:ext cx="1670809" cy="9002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nl-BE" sz="1050" dirty="0">
                <a:solidFill>
                  <a:schemeClr val="accent1"/>
                </a:solidFill>
              </a:rPr>
              <a:t>Alsnog tool volledig doorlopen. In sommige gevallen kan een lager verwijderingspercentage toch acceptabel zijn.</a:t>
            </a:r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019524AA-4F3C-475B-5E65-A4E52B57BD04}"/>
              </a:ext>
            </a:extLst>
          </p:cNvPr>
          <p:cNvGrpSpPr/>
          <p:nvPr/>
        </p:nvGrpSpPr>
        <p:grpSpPr>
          <a:xfrm>
            <a:off x="3044347" y="1981685"/>
            <a:ext cx="1225500" cy="646200"/>
            <a:chOff x="2323325" y="2347687"/>
            <a:chExt cx="1487034" cy="794183"/>
          </a:xfrm>
        </p:grpSpPr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524F5784-464C-0090-3721-8CF2C7EA3E62}"/>
                </a:ext>
              </a:extLst>
            </p:cNvPr>
            <p:cNvGrpSpPr/>
            <p:nvPr/>
          </p:nvGrpSpPr>
          <p:grpSpPr>
            <a:xfrm>
              <a:off x="2323325" y="2347687"/>
              <a:ext cx="1487034" cy="794183"/>
              <a:chOff x="2149728" y="2156255"/>
              <a:chExt cx="1487034" cy="794183"/>
            </a:xfrm>
          </p:grpSpPr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53DF13C7-43F9-A310-0A62-634EAD0C2D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600492" y="2173314"/>
                <a:ext cx="1036270" cy="646319"/>
              </a:xfrm>
              <a:prstGeom prst="rect">
                <a:avLst/>
              </a:prstGeom>
            </p:spPr>
          </p:pic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442EBD3D-1501-C2D1-6692-8B84F33B03DD}"/>
                  </a:ext>
                </a:extLst>
              </p:cNvPr>
              <p:cNvSpPr txBox="1"/>
              <p:nvPr/>
            </p:nvSpPr>
            <p:spPr>
              <a:xfrm>
                <a:off x="2149728" y="2335615"/>
                <a:ext cx="450764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600"/>
                  </a:spcBef>
                </a:pPr>
                <a:r>
                  <a:rPr lang="nl-BE" sz="600" dirty="0">
                    <a:solidFill>
                      <a:schemeClr val="accent1"/>
                    </a:solidFill>
                  </a:rPr>
                  <a:t>EUR/kg</a:t>
                </a:r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846B619C-2283-F8B1-C79A-2111AFF10B1C}"/>
                  </a:ext>
                </a:extLst>
              </p:cNvPr>
              <p:cNvSpPr txBox="1"/>
              <p:nvPr/>
            </p:nvSpPr>
            <p:spPr>
              <a:xfrm>
                <a:off x="2934072" y="2765772"/>
                <a:ext cx="420308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600"/>
                  </a:spcBef>
                </a:pPr>
                <a:r>
                  <a:rPr lang="nl-BE" sz="600" dirty="0">
                    <a:solidFill>
                      <a:schemeClr val="accent1"/>
                    </a:solidFill>
                  </a:rPr>
                  <a:t>1/MKN</a:t>
                </a:r>
              </a:p>
            </p:txBody>
          </p: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5D0D81DF-F5EF-91F8-9132-1F0A9507BE0C}"/>
                  </a:ext>
                </a:extLst>
              </p:cNvPr>
              <p:cNvCxnSpPr/>
              <p:nvPr/>
            </p:nvCxnSpPr>
            <p:spPr>
              <a:xfrm>
                <a:off x="2663497" y="2156255"/>
                <a:ext cx="0" cy="608679"/>
              </a:xfrm>
              <a:prstGeom prst="line">
                <a:avLst/>
              </a:prstGeom>
              <a:ln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F7CCBC93-C6DB-AEEC-8ACC-FBE870F4C90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663497" y="2760892"/>
                <a:ext cx="934328" cy="0"/>
              </a:xfrm>
              <a:prstGeom prst="line">
                <a:avLst/>
              </a:prstGeom>
              <a:ln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DEB15858-ADEC-3F4A-9163-E29DC7A81C2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44497" y="2194841"/>
                <a:ext cx="0" cy="389741"/>
              </a:xfrm>
              <a:prstGeom prst="line">
                <a:avLst/>
              </a:prstGeom>
              <a:ln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345C5E9F-AF80-5E29-2CA1-8428F8F60C19}"/>
                </a:ext>
              </a:extLst>
            </p:cNvPr>
            <p:cNvCxnSpPr>
              <a:cxnSpLocks/>
            </p:cNvCxnSpPr>
            <p:nvPr/>
          </p:nvCxnSpPr>
          <p:spPr>
            <a:xfrm>
              <a:off x="3245979" y="2674282"/>
              <a:ext cx="249959" cy="131500"/>
            </a:xfrm>
            <a:prstGeom prst="straightConnector1">
              <a:avLst/>
            </a:prstGeom>
            <a:ln w="3175">
              <a:headEnd type="triangle" w="sm" len="sm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471B5786-F7DC-C6B9-36D5-F10C7EA70344}"/>
              </a:ext>
            </a:extLst>
          </p:cNvPr>
          <p:cNvGrpSpPr/>
          <p:nvPr/>
        </p:nvGrpSpPr>
        <p:grpSpPr>
          <a:xfrm>
            <a:off x="3107468" y="2837953"/>
            <a:ext cx="1162378" cy="667787"/>
            <a:chOff x="2503095" y="3504623"/>
            <a:chExt cx="1487034" cy="794183"/>
          </a:xfrm>
        </p:grpSpPr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F3710F97-9840-35EC-8FCC-4E0F4F455412}"/>
                </a:ext>
              </a:extLst>
            </p:cNvPr>
            <p:cNvGrpSpPr/>
            <p:nvPr/>
          </p:nvGrpSpPr>
          <p:grpSpPr>
            <a:xfrm>
              <a:off x="2503095" y="3504623"/>
              <a:ext cx="1487034" cy="794183"/>
              <a:chOff x="2149728" y="2156255"/>
              <a:chExt cx="1487034" cy="794183"/>
            </a:xfrm>
          </p:grpSpPr>
          <p:pic>
            <p:nvPicPr>
              <p:cNvPr id="66" name="Picture 65">
                <a:extLst>
                  <a:ext uri="{FF2B5EF4-FFF2-40B4-BE49-F238E27FC236}">
                    <a16:creationId xmlns:a16="http://schemas.microsoft.com/office/drawing/2014/main" id="{D6484D07-DA7F-E044-8710-F027008E11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600492" y="2173314"/>
                <a:ext cx="1036270" cy="646319"/>
              </a:xfrm>
              <a:prstGeom prst="rect">
                <a:avLst/>
              </a:prstGeom>
            </p:spPr>
          </p:pic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E3CBD6AA-6477-9509-920D-02EFD3E464D0}"/>
                  </a:ext>
                </a:extLst>
              </p:cNvPr>
              <p:cNvSpPr txBox="1"/>
              <p:nvPr/>
            </p:nvSpPr>
            <p:spPr>
              <a:xfrm>
                <a:off x="2149728" y="2335615"/>
                <a:ext cx="450764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600"/>
                  </a:spcBef>
                </a:pPr>
                <a:r>
                  <a:rPr lang="nl-BE" sz="600" dirty="0">
                    <a:solidFill>
                      <a:schemeClr val="accent1"/>
                    </a:solidFill>
                  </a:rPr>
                  <a:t>EUR/kg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CE5BE0E0-875F-2E85-36B4-B7E81AC0BF6B}"/>
                  </a:ext>
                </a:extLst>
              </p:cNvPr>
              <p:cNvSpPr txBox="1"/>
              <p:nvPr/>
            </p:nvSpPr>
            <p:spPr>
              <a:xfrm>
                <a:off x="2934072" y="2765772"/>
                <a:ext cx="420308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600"/>
                  </a:spcBef>
                </a:pPr>
                <a:r>
                  <a:rPr lang="nl-BE" sz="600" dirty="0">
                    <a:solidFill>
                      <a:schemeClr val="accent1"/>
                    </a:solidFill>
                  </a:rPr>
                  <a:t>1/MKN</a:t>
                </a:r>
              </a:p>
            </p:txBody>
          </p: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507A5CC6-8794-DA69-1A8F-7CF076D4CE76}"/>
                  </a:ext>
                </a:extLst>
              </p:cNvPr>
              <p:cNvCxnSpPr/>
              <p:nvPr/>
            </p:nvCxnSpPr>
            <p:spPr>
              <a:xfrm>
                <a:off x="2663497" y="2156255"/>
                <a:ext cx="0" cy="608679"/>
              </a:xfrm>
              <a:prstGeom prst="line">
                <a:avLst/>
              </a:prstGeom>
              <a:ln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90D3A9FD-2568-16D2-B8E7-46837FAD84C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663497" y="2760892"/>
                <a:ext cx="934328" cy="0"/>
              </a:xfrm>
              <a:prstGeom prst="line">
                <a:avLst/>
              </a:prstGeom>
              <a:ln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ED328CAD-09A8-B495-31D8-7336626EF201}"/>
                </a:ext>
              </a:extLst>
            </p:cNvPr>
            <p:cNvCxnSpPr>
              <a:cxnSpLocks/>
            </p:cNvCxnSpPr>
            <p:nvPr/>
          </p:nvCxnSpPr>
          <p:spPr>
            <a:xfrm>
              <a:off x="3410760" y="3769135"/>
              <a:ext cx="249959" cy="131500"/>
            </a:xfrm>
            <a:prstGeom prst="straightConnector1">
              <a:avLst/>
            </a:prstGeom>
            <a:ln w="3175">
              <a:headEnd type="triangle" w="sm" len="sm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>
              <a:extLst>
                <a:ext uri="{FF2B5EF4-FFF2-40B4-BE49-F238E27FC236}">
                  <a16:creationId xmlns:a16="http://schemas.microsoft.com/office/drawing/2014/main" id="{0FEC969C-0C34-D8A5-2867-316289270958}"/>
                </a:ext>
              </a:extLst>
            </p:cNvPr>
            <p:cNvCxnSpPr>
              <a:cxnSpLocks/>
            </p:cNvCxnSpPr>
            <p:nvPr/>
          </p:nvCxnSpPr>
          <p:spPr>
            <a:xfrm>
              <a:off x="3434103" y="3667004"/>
              <a:ext cx="249959" cy="131500"/>
            </a:xfrm>
            <a:prstGeom prst="straightConnector1">
              <a:avLst/>
            </a:prstGeom>
            <a:ln w="3175">
              <a:headEnd type="triangle" w="sm" len="sm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5" name="Picture 104">
            <a:extLst>
              <a:ext uri="{FF2B5EF4-FFF2-40B4-BE49-F238E27FC236}">
                <a16:creationId xmlns:a16="http://schemas.microsoft.com/office/drawing/2014/main" id="{71943D1D-9461-A03A-599E-F2AF4347C8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9954" y="3557310"/>
            <a:ext cx="758607" cy="6011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0ED3222-23C6-F68D-A554-D34F2AE0879F}"/>
              </a:ext>
            </a:extLst>
          </p:cNvPr>
          <p:cNvSpPr txBox="1"/>
          <p:nvPr/>
        </p:nvSpPr>
        <p:spPr>
          <a:xfrm>
            <a:off x="4938967" y="5088174"/>
            <a:ext cx="2432809" cy="523220"/>
          </a:xfrm>
          <a:prstGeom prst="rect">
            <a:avLst/>
          </a:prstGeom>
          <a:solidFill>
            <a:srgbClr val="002E56">
              <a:alpha val="54118"/>
            </a:srgb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nl-BE" sz="1400" dirty="0">
                <a:solidFill>
                  <a:schemeClr val="bg1"/>
                </a:solidFill>
              </a:rPr>
              <a:t>Criterium 4: Vergelijking huidige maatregelen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BD0107-151C-47BD-4D36-BE1A6A6D3470}"/>
              </a:ext>
            </a:extLst>
          </p:cNvPr>
          <p:cNvSpPr txBox="1"/>
          <p:nvPr/>
        </p:nvSpPr>
        <p:spPr>
          <a:xfrm>
            <a:off x="4938967" y="5707003"/>
            <a:ext cx="2432809" cy="523220"/>
          </a:xfrm>
          <a:prstGeom prst="rect">
            <a:avLst/>
          </a:prstGeom>
          <a:solidFill>
            <a:srgbClr val="002E56">
              <a:alpha val="54118"/>
            </a:srgb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nl-BE" sz="1400" dirty="0">
                <a:solidFill>
                  <a:schemeClr val="bg1"/>
                </a:solidFill>
              </a:rPr>
              <a:t>Criterium 5: Cross-media effecten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AE5C9BB-388E-FC95-11BB-21C2A4ED1EC0}"/>
              </a:ext>
            </a:extLst>
          </p:cNvPr>
          <p:cNvSpPr txBox="1"/>
          <p:nvPr/>
        </p:nvSpPr>
        <p:spPr>
          <a:xfrm>
            <a:off x="4938967" y="6325832"/>
            <a:ext cx="2432809" cy="523220"/>
          </a:xfrm>
          <a:prstGeom prst="rect">
            <a:avLst/>
          </a:prstGeom>
          <a:solidFill>
            <a:srgbClr val="002E56">
              <a:alpha val="54118"/>
            </a:srgb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nl-BE" sz="1400" dirty="0">
                <a:solidFill>
                  <a:schemeClr val="bg1"/>
                </a:solidFill>
              </a:rPr>
              <a:t>Criterium 6: Overige investeringen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494CF38-B5A4-490B-E392-B74427273CCF}"/>
              </a:ext>
            </a:extLst>
          </p:cNvPr>
          <p:cNvSpPr txBox="1"/>
          <p:nvPr/>
        </p:nvSpPr>
        <p:spPr>
          <a:xfrm>
            <a:off x="4760702" y="93422"/>
            <a:ext cx="2789339" cy="523220"/>
          </a:xfrm>
          <a:prstGeom prst="rect">
            <a:avLst/>
          </a:prstGeom>
          <a:solidFill>
            <a:schemeClr val="bg1"/>
          </a:solidFill>
          <a:ln w="19050">
            <a:solidFill>
              <a:srgbClr val="002E56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nl-BE" sz="1400" dirty="0">
                <a:solidFill>
                  <a:schemeClr val="tx1"/>
                </a:solidFill>
              </a:rPr>
              <a:t>Selectie en bepaling van technisch haalbare maatregelen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199732D-D259-DABE-4D82-0B36508F1386}"/>
              </a:ext>
            </a:extLst>
          </p:cNvPr>
          <p:cNvCxnSpPr>
            <a:cxnSpLocks/>
            <a:stCxn id="16" idx="2"/>
          </p:cNvCxnSpPr>
          <p:nvPr/>
        </p:nvCxnSpPr>
        <p:spPr>
          <a:xfrm>
            <a:off x="6155372" y="616642"/>
            <a:ext cx="0" cy="341561"/>
          </a:xfrm>
          <a:prstGeom prst="straightConnector1">
            <a:avLst/>
          </a:prstGeom>
          <a:ln w="95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C773AD02-4018-994C-3C8F-6759E36D1EB3}"/>
              </a:ext>
            </a:extLst>
          </p:cNvPr>
          <p:cNvSpPr txBox="1"/>
          <p:nvPr/>
        </p:nvSpPr>
        <p:spPr>
          <a:xfrm>
            <a:off x="4760702" y="958203"/>
            <a:ext cx="2789339" cy="738664"/>
          </a:xfrm>
          <a:prstGeom prst="rect">
            <a:avLst/>
          </a:prstGeom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nl-BE" sz="1400" dirty="0">
                <a:solidFill>
                  <a:schemeClr val="bg1"/>
                </a:solidFill>
              </a:rPr>
              <a:t>Criterium 1: Bereiken gewenste effluentconcentratie impactbeoordeling</a:t>
            </a:r>
          </a:p>
        </p:txBody>
      </p:sp>
    </p:spTree>
    <p:extLst>
      <p:ext uri="{BB962C8B-B14F-4D97-AF65-F5344CB8AC3E}">
        <p14:creationId xmlns:p14="http://schemas.microsoft.com/office/powerpoint/2010/main" val="1785412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30D6971-4405-1BE1-3218-0470082B1AC7}"/>
              </a:ext>
            </a:extLst>
          </p:cNvPr>
          <p:cNvSpPr txBox="1">
            <a:spLocks/>
          </p:cNvSpPr>
          <p:nvPr/>
        </p:nvSpPr>
        <p:spPr>
          <a:xfrm>
            <a:off x="1033156" y="1627908"/>
            <a:ext cx="10887599" cy="437168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71463" indent="-271463" algn="l" defTabSz="914400" rtl="0" eaLnBrk="1" latinLnBrk="0" hangingPunct="1">
              <a:lnSpc>
                <a:spcPct val="90000"/>
              </a:lnSpc>
              <a:spcBef>
                <a:spcPts val="700"/>
              </a:spcBef>
              <a:buClr>
                <a:schemeClr val="accent5"/>
              </a:buClr>
              <a:buFont typeface="Wingdings" pitchFamily="2" charset="2"/>
              <a:buChar char="§"/>
              <a:tabLst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98475" indent="-227013" algn="l" defTabSz="914400" rtl="0" eaLnBrk="1" latinLnBrk="0" hangingPunct="1">
              <a:lnSpc>
                <a:spcPct val="90000"/>
              </a:lnSpc>
              <a:spcBef>
                <a:spcPts val="7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58825" indent="-225425" algn="l" defTabSz="914400" rtl="0" eaLnBrk="1" latinLnBrk="0" hangingPunct="1">
              <a:lnSpc>
                <a:spcPct val="90000"/>
              </a:lnSpc>
              <a:spcBef>
                <a:spcPts val="700"/>
              </a:spcBef>
              <a:buClr>
                <a:schemeClr val="accent5"/>
              </a:buClr>
              <a:buFont typeface="System Font Regular"/>
              <a:buChar char="-"/>
              <a:tabLst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984250" indent="-225425" algn="l" defTabSz="914400" rtl="0" eaLnBrk="1" latinLnBrk="0" hangingPunct="1">
              <a:lnSpc>
                <a:spcPct val="90000"/>
              </a:lnSpc>
              <a:spcBef>
                <a:spcPts val="700"/>
              </a:spcBef>
              <a:buClr>
                <a:schemeClr val="accent5"/>
              </a:buClr>
              <a:buFont typeface="Courier New" panose="02070309020205020404" pitchFamily="49" charset="0"/>
              <a:buChar char="o"/>
              <a:tabLst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nl-BE" b="1" dirty="0"/>
              <a:t>Criterium 4: Huidige reeds ondernomen maatregelen (facultatief)</a:t>
            </a:r>
            <a:endParaRPr lang="nl-BE" dirty="0"/>
          </a:p>
          <a:p>
            <a:pPr lvl="1"/>
            <a:r>
              <a:rPr lang="nl-BE" dirty="0" err="1"/>
              <a:t>Ingave</a:t>
            </a:r>
            <a:r>
              <a:rPr lang="nl-BE" dirty="0"/>
              <a:t> mogelijk van welke reductie-inspanningen bedrijf op dit moment doet voor parameter X</a:t>
            </a:r>
          </a:p>
          <a:p>
            <a:pPr lvl="1"/>
            <a:r>
              <a:rPr lang="nl-BE" dirty="0"/>
              <a:t>Vergelijking met ‘bijkomende inspanning’ wat betreft de KE &amp; performantie</a:t>
            </a:r>
          </a:p>
          <a:p>
            <a:pPr marL="0" indent="0">
              <a:buNone/>
            </a:pPr>
            <a:endParaRPr lang="nl-BE" b="1" dirty="0"/>
          </a:p>
          <a:p>
            <a:pPr marL="0" indent="0">
              <a:buNone/>
            </a:pPr>
            <a:r>
              <a:rPr lang="nl-BE" b="1" dirty="0"/>
              <a:t>Criterium 5: Cross-media effecten (facultatief)</a:t>
            </a:r>
          </a:p>
          <a:p>
            <a:pPr lvl="1"/>
            <a:r>
              <a:rPr lang="nl-BE" dirty="0"/>
              <a:t>Mogelijke cross-media effecten door ‘opconcentratie’ automatisch berekend</a:t>
            </a:r>
          </a:p>
          <a:p>
            <a:pPr lvl="1"/>
            <a:r>
              <a:rPr lang="nl-BE" dirty="0"/>
              <a:t>Mogelijke cross-media effecten door vrijstelling ‘andere chemicaliën’ </a:t>
            </a:r>
            <a:r>
              <a:rPr lang="nl-BE" dirty="0">
                <a:sym typeface="Wingdings" panose="05000000000000000000" pitchFamily="2" charset="2"/>
              </a:rPr>
              <a:t> basis impactbeoordeling (STAP 4)</a:t>
            </a:r>
            <a:endParaRPr lang="nl-BE" dirty="0"/>
          </a:p>
          <a:p>
            <a:pPr lvl="1"/>
            <a:r>
              <a:rPr lang="nl-BE" dirty="0"/>
              <a:t>Mogelijk om cross media effecten naar lucht (vb. CO</a:t>
            </a:r>
            <a:r>
              <a:rPr lang="nl-BE" baseline="-25000" dirty="0"/>
              <a:t>2</a:t>
            </a:r>
            <a:r>
              <a:rPr lang="nl-BE" dirty="0"/>
              <a:t> emissies) te beschrijven</a:t>
            </a:r>
          </a:p>
          <a:p>
            <a:pPr lvl="1"/>
            <a:r>
              <a:rPr lang="nl-BE" dirty="0"/>
              <a:t>Mogelijk om </a:t>
            </a:r>
            <a:r>
              <a:rPr lang="nl-BE"/>
              <a:t>‘andere’ </a:t>
            </a:r>
            <a:r>
              <a:rPr lang="nl-BE" dirty="0"/>
              <a:t>cross media effecten te beschrijven (vb. afval) te beschrijven</a:t>
            </a:r>
          </a:p>
          <a:p>
            <a:pPr marL="0" indent="0">
              <a:buNone/>
            </a:pPr>
            <a:endParaRPr lang="nl-BE" b="1" dirty="0"/>
          </a:p>
          <a:p>
            <a:pPr marL="0" indent="0">
              <a:buNone/>
            </a:pPr>
            <a:r>
              <a:rPr lang="nl-BE" b="1" dirty="0"/>
              <a:t>Criterium 6: Overige investeringen (facultatief)</a:t>
            </a:r>
          </a:p>
          <a:p>
            <a:pPr lvl="1"/>
            <a:r>
              <a:rPr lang="nl-BE" dirty="0"/>
              <a:t>Stappenplan impactbeoordeling </a:t>
            </a:r>
            <a:r>
              <a:rPr lang="nl-BE" dirty="0">
                <a:sym typeface="Wingdings" panose="05000000000000000000" pitchFamily="2" charset="2"/>
              </a:rPr>
              <a:t> soms meerdere probleemparameters</a:t>
            </a:r>
          </a:p>
          <a:p>
            <a:pPr lvl="1"/>
            <a:r>
              <a:rPr lang="nl-BE" dirty="0">
                <a:sym typeface="Wingdings" panose="05000000000000000000" pitchFamily="2" charset="2"/>
              </a:rPr>
              <a:t>Soms niet met zelfde techniek aan te pakken  meerdere gelijktijdige investeringen vereist</a:t>
            </a:r>
          </a:p>
          <a:p>
            <a:pPr lvl="1"/>
            <a:r>
              <a:rPr lang="nl-BE" dirty="0">
                <a:sym typeface="Wingdings" panose="05000000000000000000" pitchFamily="2" charset="2"/>
              </a:rPr>
              <a:t>Mogelijkheid tot ingeven van kosten voor andere nodige investeringen in kader van stappenplan</a:t>
            </a:r>
          </a:p>
          <a:p>
            <a:pPr marL="271462" lvl="1" indent="0">
              <a:buNone/>
            </a:pPr>
            <a:endParaRPr lang="nl-BE" dirty="0">
              <a:sym typeface="Wingdings" panose="05000000000000000000" pitchFamily="2" charset="2"/>
            </a:endParaRPr>
          </a:p>
          <a:p>
            <a:pPr marL="271462" lvl="1" indent="0">
              <a:buNone/>
            </a:pPr>
            <a:r>
              <a:rPr lang="nl-BE" dirty="0">
                <a:sym typeface="Wingdings" panose="05000000000000000000" pitchFamily="2" charset="2"/>
              </a:rPr>
              <a:t> Economische analyse (idem criterium 3) voor alle nodige investeringen en kosten (</a:t>
            </a:r>
            <a:r>
              <a:rPr lang="nl-BE" dirty="0" err="1">
                <a:sym typeface="Wingdings" panose="05000000000000000000" pitchFamily="2" charset="2"/>
              </a:rPr>
              <a:t>capex</a:t>
            </a:r>
            <a:r>
              <a:rPr lang="nl-BE" dirty="0">
                <a:sym typeface="Wingdings" panose="05000000000000000000" pitchFamily="2" charset="2"/>
              </a:rPr>
              <a:t>/</a:t>
            </a:r>
            <a:r>
              <a:rPr lang="nl-BE" dirty="0" err="1">
                <a:sym typeface="Wingdings" panose="05000000000000000000" pitchFamily="2" charset="2"/>
              </a:rPr>
              <a:t>opex</a:t>
            </a:r>
            <a:r>
              <a:rPr lang="nl-BE" dirty="0">
                <a:sym typeface="Wingdings" panose="05000000000000000000" pitchFamily="2" charset="2"/>
              </a:rPr>
              <a:t>)</a:t>
            </a:r>
          </a:p>
          <a:p>
            <a:pPr>
              <a:buFont typeface="Arial" panose="020B0604020202020204" pitchFamily="34" charset="0"/>
              <a:buChar char="•"/>
            </a:pPr>
            <a:endParaRPr lang="nl-BE" dirty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9C49281-2371-A8B0-60FF-A73DA9C90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3157" y="234501"/>
            <a:ext cx="10311117" cy="881784"/>
          </a:xfrm>
        </p:spPr>
        <p:txBody>
          <a:bodyPr/>
          <a:lstStyle/>
          <a:p>
            <a:r>
              <a:rPr lang="nl-BE" dirty="0"/>
              <a:t>Criterium 4 – 6</a:t>
            </a:r>
          </a:p>
        </p:txBody>
      </p:sp>
    </p:spTree>
    <p:extLst>
      <p:ext uri="{BB962C8B-B14F-4D97-AF65-F5344CB8AC3E}">
        <p14:creationId xmlns:p14="http://schemas.microsoft.com/office/powerpoint/2010/main" val="94933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403371-5968-2B1C-2A4A-47529F5298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945BE891-0B53-7159-A535-ED9551DA092F}"/>
              </a:ext>
            </a:extLst>
          </p:cNvPr>
          <p:cNvSpPr txBox="1"/>
          <p:nvPr/>
        </p:nvSpPr>
        <p:spPr>
          <a:xfrm>
            <a:off x="4867661" y="2437234"/>
            <a:ext cx="2575420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nl-BE" sz="1400" dirty="0">
                <a:solidFill>
                  <a:schemeClr val="bg1"/>
                </a:solidFill>
              </a:rPr>
              <a:t>Criterium 2: KE maatregel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7FC726A-F98D-9846-12E1-C15AE8A36BDB}"/>
              </a:ext>
            </a:extLst>
          </p:cNvPr>
          <p:cNvCxnSpPr>
            <a:cxnSpLocks/>
            <a:stCxn id="12" idx="2"/>
            <a:endCxn id="19" idx="0"/>
          </p:cNvCxnSpPr>
          <p:nvPr/>
        </p:nvCxnSpPr>
        <p:spPr>
          <a:xfrm>
            <a:off x="6155371" y="2745011"/>
            <a:ext cx="1" cy="1180599"/>
          </a:xfrm>
          <a:prstGeom prst="straightConnector1">
            <a:avLst/>
          </a:prstGeom>
          <a:ln w="95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CEF3F8C-873B-0696-31DA-AEDFA1A484BB}"/>
              </a:ext>
            </a:extLst>
          </p:cNvPr>
          <p:cNvCxnSpPr>
            <a:cxnSpLocks/>
            <a:endCxn id="12" idx="0"/>
          </p:cNvCxnSpPr>
          <p:nvPr/>
        </p:nvCxnSpPr>
        <p:spPr>
          <a:xfrm>
            <a:off x="6155371" y="1696867"/>
            <a:ext cx="0" cy="740367"/>
          </a:xfrm>
          <a:prstGeom prst="straightConnector1">
            <a:avLst/>
          </a:prstGeom>
          <a:ln w="95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2C7CFCBE-54AC-DE19-4D39-5AAA58200483}"/>
              </a:ext>
            </a:extLst>
          </p:cNvPr>
          <p:cNvSpPr txBox="1"/>
          <p:nvPr/>
        </p:nvSpPr>
        <p:spPr>
          <a:xfrm>
            <a:off x="4938967" y="3925610"/>
            <a:ext cx="2432809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nl-BE" sz="1400" dirty="0">
                <a:solidFill>
                  <a:schemeClr val="bg1"/>
                </a:solidFill>
              </a:rPr>
              <a:t>Criterium 3: Economische draagkracht bedrijf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37E57993-346C-F3C9-822E-7015F9D4FA17}"/>
              </a:ext>
            </a:extLst>
          </p:cNvPr>
          <p:cNvCxnSpPr>
            <a:cxnSpLocks/>
            <a:endCxn id="40" idx="1"/>
          </p:cNvCxnSpPr>
          <p:nvPr/>
        </p:nvCxnSpPr>
        <p:spPr>
          <a:xfrm flipV="1">
            <a:off x="7550041" y="1323874"/>
            <a:ext cx="493140" cy="1012"/>
          </a:xfrm>
          <a:prstGeom prst="straightConnector1">
            <a:avLst/>
          </a:prstGeom>
          <a:ln w="95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C16F46DD-0A29-B932-79F0-294EE4E4B068}"/>
              </a:ext>
            </a:extLst>
          </p:cNvPr>
          <p:cNvSpPr txBox="1"/>
          <p:nvPr/>
        </p:nvSpPr>
        <p:spPr>
          <a:xfrm>
            <a:off x="6605669" y="946140"/>
            <a:ext cx="243280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nl-BE" sz="1100" dirty="0">
                <a:solidFill>
                  <a:schemeClr val="accent1"/>
                </a:solidFill>
              </a:rPr>
              <a:t>Nee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A994187-1115-7E59-B1F2-AF418C8A24E5}"/>
              </a:ext>
            </a:extLst>
          </p:cNvPr>
          <p:cNvSpPr txBox="1"/>
          <p:nvPr/>
        </p:nvSpPr>
        <p:spPr>
          <a:xfrm>
            <a:off x="8043181" y="1023792"/>
            <a:ext cx="1857178" cy="6001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nl-BE" sz="1100" dirty="0">
                <a:solidFill>
                  <a:schemeClr val="accent1"/>
                </a:solidFill>
              </a:rPr>
              <a:t>Verwijderingsrendement maatregel &gt; 75% voor parameter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431BDB5-8853-58C8-4D33-B19B7E7F90E7}"/>
              </a:ext>
            </a:extLst>
          </p:cNvPr>
          <p:cNvSpPr txBox="1"/>
          <p:nvPr/>
        </p:nvSpPr>
        <p:spPr>
          <a:xfrm>
            <a:off x="5219361" y="1779710"/>
            <a:ext cx="243280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nl-BE" sz="1100" dirty="0">
                <a:solidFill>
                  <a:schemeClr val="accent1"/>
                </a:solidFill>
              </a:rPr>
              <a:t>Ja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B9BE97F-FD78-9D3C-807F-62A1916488DA}"/>
              </a:ext>
            </a:extLst>
          </p:cNvPr>
          <p:cNvSpPr txBox="1"/>
          <p:nvPr/>
        </p:nvSpPr>
        <p:spPr>
          <a:xfrm>
            <a:off x="5527623" y="3286266"/>
            <a:ext cx="243280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nl-BE" sz="1100" dirty="0">
                <a:solidFill>
                  <a:schemeClr val="accent1"/>
                </a:solidFill>
              </a:rPr>
              <a:t>Techniek is KE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995D3E1-7289-1932-B712-7867AA6785CB}"/>
              </a:ext>
            </a:extLst>
          </p:cNvPr>
          <p:cNvSpPr txBox="1"/>
          <p:nvPr/>
        </p:nvSpPr>
        <p:spPr>
          <a:xfrm>
            <a:off x="7742879" y="2754644"/>
            <a:ext cx="243280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nl-BE" sz="1100" dirty="0">
                <a:solidFill>
                  <a:schemeClr val="accent1"/>
                </a:solidFill>
              </a:rPr>
              <a:t>Techniek is niet KE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D0C532CC-D0BA-65FE-9B10-FD7549743A5A}"/>
              </a:ext>
            </a:extLst>
          </p:cNvPr>
          <p:cNvCxnSpPr>
            <a:cxnSpLocks/>
            <a:stCxn id="12" idx="3"/>
            <a:endCxn id="45" idx="1"/>
          </p:cNvCxnSpPr>
          <p:nvPr/>
        </p:nvCxnSpPr>
        <p:spPr>
          <a:xfrm flipV="1">
            <a:off x="7443081" y="2568399"/>
            <a:ext cx="2937835" cy="22724"/>
          </a:xfrm>
          <a:prstGeom prst="straightConnector1">
            <a:avLst/>
          </a:prstGeom>
          <a:ln w="95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59B24241-3CA9-8854-88A3-485D6C1BC7CD}"/>
              </a:ext>
            </a:extLst>
          </p:cNvPr>
          <p:cNvSpPr txBox="1"/>
          <p:nvPr/>
        </p:nvSpPr>
        <p:spPr>
          <a:xfrm>
            <a:off x="10380916" y="2268317"/>
            <a:ext cx="1670810" cy="6001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nl-BE" sz="1100" dirty="0">
                <a:solidFill>
                  <a:schemeClr val="accent1"/>
                </a:solidFill>
              </a:rPr>
              <a:t>Techniek niet kosteneffectief voor verwijdering polluent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36619AF-9257-E9E0-A36D-FC475ECAA072}"/>
              </a:ext>
            </a:extLst>
          </p:cNvPr>
          <p:cNvSpPr txBox="1"/>
          <p:nvPr/>
        </p:nvSpPr>
        <p:spPr>
          <a:xfrm>
            <a:off x="1921027" y="4836558"/>
            <a:ext cx="2432809" cy="8463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nl-BE" sz="1100" dirty="0">
                <a:solidFill>
                  <a:schemeClr val="accent1"/>
                </a:solidFill>
              </a:rPr>
              <a:t>Kosten aanvaardbaar volgens draagkracht bedrijf </a:t>
            </a:r>
          </a:p>
          <a:p>
            <a:pPr algn="ctr">
              <a:spcBef>
                <a:spcPts val="600"/>
              </a:spcBef>
            </a:pPr>
            <a:r>
              <a:rPr lang="nl-BE" sz="1100" dirty="0">
                <a:solidFill>
                  <a:schemeClr val="accent1"/>
                </a:solidFill>
                <a:sym typeface="Wingdings" panose="05000000000000000000" pitchFamily="2" charset="2"/>
              </a:rPr>
              <a:t> </a:t>
            </a:r>
            <a:r>
              <a:rPr lang="nl-BE" sz="1100" dirty="0">
                <a:solidFill>
                  <a:schemeClr val="accent1"/>
                </a:solidFill>
              </a:rPr>
              <a:t>maatregel is economisch haalbaar 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9DF9443-D175-9E63-58EF-8D8D61C36CCA}"/>
              </a:ext>
            </a:extLst>
          </p:cNvPr>
          <p:cNvSpPr txBox="1"/>
          <p:nvPr/>
        </p:nvSpPr>
        <p:spPr>
          <a:xfrm>
            <a:off x="7918831" y="4836558"/>
            <a:ext cx="2432809" cy="8463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nl-BE" sz="1100" dirty="0">
                <a:solidFill>
                  <a:schemeClr val="accent1"/>
                </a:solidFill>
              </a:rPr>
              <a:t>Kosten onaanvaardbaar volgens draagkracht bedrijf </a:t>
            </a:r>
          </a:p>
          <a:p>
            <a:pPr marL="171450" indent="-171450" algn="ctr">
              <a:spcBef>
                <a:spcPts val="600"/>
              </a:spcBef>
              <a:buFont typeface="Wingdings" panose="05000000000000000000" pitchFamily="2" charset="2"/>
              <a:buChar char="è"/>
            </a:pPr>
            <a:r>
              <a:rPr lang="nl-BE" sz="1100" dirty="0">
                <a:solidFill>
                  <a:schemeClr val="accent1"/>
                </a:solidFill>
                <a:sym typeface="Wingdings" panose="05000000000000000000" pitchFamily="2" charset="2"/>
              </a:rPr>
              <a:t>maatregel is economisch onhaalbaar</a:t>
            </a:r>
            <a:endParaRPr lang="nl-BE" sz="1100" dirty="0">
              <a:solidFill>
                <a:schemeClr val="accent1"/>
              </a:solidFill>
            </a:endParaRP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3F48B627-8C7C-D4FF-7D40-5BC91BD0CBFB}"/>
              </a:ext>
            </a:extLst>
          </p:cNvPr>
          <p:cNvCxnSpPr>
            <a:stCxn id="19" idx="2"/>
            <a:endCxn id="46" idx="0"/>
          </p:cNvCxnSpPr>
          <p:nvPr/>
        </p:nvCxnSpPr>
        <p:spPr>
          <a:xfrm flipH="1">
            <a:off x="3137432" y="4448830"/>
            <a:ext cx="3017940" cy="387728"/>
          </a:xfrm>
          <a:prstGeom prst="straightConnector1">
            <a:avLst/>
          </a:prstGeom>
          <a:ln w="95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23562295-72B3-67CD-9ED1-6A42B164D813}"/>
              </a:ext>
            </a:extLst>
          </p:cNvPr>
          <p:cNvCxnSpPr>
            <a:stCxn id="19" idx="2"/>
            <a:endCxn id="50" idx="0"/>
          </p:cNvCxnSpPr>
          <p:nvPr/>
        </p:nvCxnSpPr>
        <p:spPr>
          <a:xfrm>
            <a:off x="6155372" y="4448830"/>
            <a:ext cx="2979864" cy="387728"/>
          </a:xfrm>
          <a:prstGeom prst="straightConnector1">
            <a:avLst/>
          </a:prstGeom>
          <a:ln w="95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6EE61418-3058-D42B-12E7-456D5C64A9A5}"/>
              </a:ext>
            </a:extLst>
          </p:cNvPr>
          <p:cNvSpPr txBox="1"/>
          <p:nvPr/>
        </p:nvSpPr>
        <p:spPr>
          <a:xfrm>
            <a:off x="351498" y="3282358"/>
            <a:ext cx="2432809" cy="430887"/>
          </a:xfrm>
          <a:prstGeom prst="rect">
            <a:avLst/>
          </a:prstGeom>
          <a:noFill/>
          <a:ln>
            <a:solidFill>
              <a:srgbClr val="92D05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nl-BE" sz="1100" dirty="0">
                <a:solidFill>
                  <a:srgbClr val="92D050"/>
                </a:solidFill>
              </a:rPr>
              <a:t>Differentiatie door </a:t>
            </a:r>
            <a:r>
              <a:rPr lang="nl-BE" sz="1100" b="1" dirty="0">
                <a:solidFill>
                  <a:srgbClr val="92D050"/>
                </a:solidFill>
              </a:rPr>
              <a:t>stof x impact </a:t>
            </a:r>
            <a:r>
              <a:rPr lang="nl-BE" sz="1100" dirty="0">
                <a:solidFill>
                  <a:srgbClr val="92D050"/>
                </a:solidFill>
              </a:rPr>
              <a:t>categorie</a:t>
            </a:r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76DB559B-148B-88C2-EEDE-7147B39A5677}"/>
              </a:ext>
            </a:extLst>
          </p:cNvPr>
          <p:cNvCxnSpPr>
            <a:cxnSpLocks/>
            <a:stCxn id="73" idx="3"/>
            <a:endCxn id="12" idx="1"/>
          </p:cNvCxnSpPr>
          <p:nvPr/>
        </p:nvCxnSpPr>
        <p:spPr>
          <a:xfrm flipV="1">
            <a:off x="2784307" y="2591123"/>
            <a:ext cx="2083354" cy="906679"/>
          </a:xfrm>
          <a:prstGeom prst="straightConnector1">
            <a:avLst/>
          </a:prstGeom>
          <a:ln w="9525">
            <a:solidFill>
              <a:srgbClr val="92D05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46894E1A-D35F-F6DB-41FB-ADD3CE15BE39}"/>
              </a:ext>
            </a:extLst>
          </p:cNvPr>
          <p:cNvCxnSpPr>
            <a:cxnSpLocks/>
            <a:stCxn id="73" idx="3"/>
            <a:endCxn id="19" idx="1"/>
          </p:cNvCxnSpPr>
          <p:nvPr/>
        </p:nvCxnSpPr>
        <p:spPr>
          <a:xfrm>
            <a:off x="2784307" y="3497802"/>
            <a:ext cx="2154660" cy="689418"/>
          </a:xfrm>
          <a:prstGeom prst="straightConnector1">
            <a:avLst/>
          </a:prstGeom>
          <a:ln w="9525">
            <a:solidFill>
              <a:srgbClr val="92D05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A63C7BEE-1EE0-D318-510A-F9D1EE72C94F}"/>
              </a:ext>
            </a:extLst>
          </p:cNvPr>
          <p:cNvSpPr txBox="1"/>
          <p:nvPr/>
        </p:nvSpPr>
        <p:spPr>
          <a:xfrm>
            <a:off x="351497" y="1745327"/>
            <a:ext cx="2432809" cy="430887"/>
          </a:xfrm>
          <a:prstGeom prst="rect">
            <a:avLst/>
          </a:prstGeom>
          <a:noFill/>
          <a:ln>
            <a:solidFill>
              <a:srgbClr val="92D05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nl-BE" sz="1100" dirty="0">
                <a:solidFill>
                  <a:srgbClr val="92D050"/>
                </a:solidFill>
              </a:rPr>
              <a:t>Differentiatie door MKN/</a:t>
            </a:r>
            <a:r>
              <a:rPr lang="nl-BE" sz="1100" b="1" dirty="0">
                <a:solidFill>
                  <a:srgbClr val="92D050"/>
                </a:solidFill>
              </a:rPr>
              <a:t>waterbezwaarlijkheid</a:t>
            </a:r>
          </a:p>
        </p:txBody>
      </p: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5BBA8FED-1B1D-8AFB-6479-5DE8C6D2FFD9}"/>
              </a:ext>
            </a:extLst>
          </p:cNvPr>
          <p:cNvCxnSpPr>
            <a:cxnSpLocks/>
            <a:stCxn id="81" idx="3"/>
            <a:endCxn id="12" idx="1"/>
          </p:cNvCxnSpPr>
          <p:nvPr/>
        </p:nvCxnSpPr>
        <p:spPr>
          <a:xfrm>
            <a:off x="2784306" y="1960771"/>
            <a:ext cx="2083355" cy="630352"/>
          </a:xfrm>
          <a:prstGeom prst="straightConnector1">
            <a:avLst/>
          </a:prstGeom>
          <a:ln w="9525">
            <a:solidFill>
              <a:srgbClr val="92D05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>
            <a:extLst>
              <a:ext uri="{FF2B5EF4-FFF2-40B4-BE49-F238E27FC236}">
                <a16:creationId xmlns:a16="http://schemas.microsoft.com/office/drawing/2014/main" id="{C2BF47A4-A7BC-427A-062A-499E8937586A}"/>
              </a:ext>
            </a:extLst>
          </p:cNvPr>
          <p:cNvSpPr txBox="1"/>
          <p:nvPr/>
        </p:nvSpPr>
        <p:spPr>
          <a:xfrm>
            <a:off x="351497" y="4120873"/>
            <a:ext cx="2432809" cy="430887"/>
          </a:xfrm>
          <a:prstGeom prst="rect">
            <a:avLst/>
          </a:prstGeom>
          <a:noFill/>
          <a:ln>
            <a:solidFill>
              <a:srgbClr val="92D05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nl-BE" sz="1100" b="1" dirty="0">
                <a:solidFill>
                  <a:srgbClr val="92D050"/>
                </a:solidFill>
              </a:rPr>
              <a:t>Bedrijfsspecifieke</a:t>
            </a:r>
            <a:r>
              <a:rPr lang="nl-BE" sz="1100" dirty="0">
                <a:solidFill>
                  <a:srgbClr val="92D050"/>
                </a:solidFill>
              </a:rPr>
              <a:t> (economische) gegevens</a:t>
            </a:r>
          </a:p>
        </p:txBody>
      </p: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227987CA-7E9D-08AA-1C14-53B6C98C71EE}"/>
              </a:ext>
            </a:extLst>
          </p:cNvPr>
          <p:cNvCxnSpPr>
            <a:cxnSpLocks/>
            <a:stCxn id="86" idx="3"/>
          </p:cNvCxnSpPr>
          <p:nvPr/>
        </p:nvCxnSpPr>
        <p:spPr>
          <a:xfrm>
            <a:off x="2784306" y="4336317"/>
            <a:ext cx="2177731" cy="13230"/>
          </a:xfrm>
          <a:prstGeom prst="straightConnector1">
            <a:avLst/>
          </a:prstGeom>
          <a:ln w="9525">
            <a:solidFill>
              <a:srgbClr val="92D05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C3C0BE9-B384-A7EF-0C24-5A0E8FD8995F}"/>
              </a:ext>
            </a:extLst>
          </p:cNvPr>
          <p:cNvCxnSpPr>
            <a:cxnSpLocks/>
            <a:stCxn id="40" idx="2"/>
            <a:endCxn id="12" idx="0"/>
          </p:cNvCxnSpPr>
          <p:nvPr/>
        </p:nvCxnSpPr>
        <p:spPr>
          <a:xfrm flipH="1">
            <a:off x="6155371" y="1623956"/>
            <a:ext cx="2816399" cy="813278"/>
          </a:xfrm>
          <a:prstGeom prst="straightConnector1">
            <a:avLst/>
          </a:prstGeom>
          <a:ln w="95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CFDEE320-A900-934A-CEC1-F9D3CB3A7D9D}"/>
              </a:ext>
            </a:extLst>
          </p:cNvPr>
          <p:cNvSpPr txBox="1"/>
          <p:nvPr/>
        </p:nvSpPr>
        <p:spPr>
          <a:xfrm>
            <a:off x="6813503" y="1892792"/>
            <a:ext cx="243280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nl-BE" sz="1100" dirty="0">
                <a:solidFill>
                  <a:schemeClr val="accent1"/>
                </a:solidFill>
              </a:rPr>
              <a:t>Ja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5C22710-DA07-883C-480E-0A31C4225078}"/>
              </a:ext>
            </a:extLst>
          </p:cNvPr>
          <p:cNvCxnSpPr>
            <a:cxnSpLocks/>
            <a:stCxn id="40" idx="3"/>
            <a:endCxn id="25" idx="1"/>
          </p:cNvCxnSpPr>
          <p:nvPr/>
        </p:nvCxnSpPr>
        <p:spPr>
          <a:xfrm>
            <a:off x="9900359" y="1323874"/>
            <a:ext cx="480557" cy="0"/>
          </a:xfrm>
          <a:prstGeom prst="straightConnector1">
            <a:avLst/>
          </a:prstGeom>
          <a:ln w="95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821EBB14-7D7C-8E66-9F42-36349D53863B}"/>
              </a:ext>
            </a:extLst>
          </p:cNvPr>
          <p:cNvSpPr txBox="1"/>
          <p:nvPr/>
        </p:nvSpPr>
        <p:spPr>
          <a:xfrm>
            <a:off x="10380916" y="873751"/>
            <a:ext cx="1670809" cy="9002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nl-BE" sz="1050" dirty="0">
                <a:solidFill>
                  <a:schemeClr val="accent1"/>
                </a:solidFill>
              </a:rPr>
              <a:t>Alsnog tool volledig doorlopen. In sommige gevallen kan een lager verwijderingspercentage toch acceptabel zijn.</a:t>
            </a:r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5D1CD223-7251-8E9C-CF99-4577691DE930}"/>
              </a:ext>
            </a:extLst>
          </p:cNvPr>
          <p:cNvGrpSpPr/>
          <p:nvPr/>
        </p:nvGrpSpPr>
        <p:grpSpPr>
          <a:xfrm>
            <a:off x="3044347" y="1981685"/>
            <a:ext cx="1225500" cy="646200"/>
            <a:chOff x="2323325" y="2347687"/>
            <a:chExt cx="1487034" cy="794183"/>
          </a:xfrm>
        </p:grpSpPr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2658B34B-4EE6-8001-107E-4D1CC650C851}"/>
                </a:ext>
              </a:extLst>
            </p:cNvPr>
            <p:cNvGrpSpPr/>
            <p:nvPr/>
          </p:nvGrpSpPr>
          <p:grpSpPr>
            <a:xfrm>
              <a:off x="2323325" y="2347687"/>
              <a:ext cx="1487034" cy="794183"/>
              <a:chOff x="2149728" y="2156255"/>
              <a:chExt cx="1487034" cy="794183"/>
            </a:xfrm>
          </p:grpSpPr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C7FE0763-8299-022E-5DC9-D214188D13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600492" y="2173314"/>
                <a:ext cx="1036270" cy="646319"/>
              </a:xfrm>
              <a:prstGeom prst="rect">
                <a:avLst/>
              </a:prstGeom>
            </p:spPr>
          </p:pic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5FE573D4-C259-8E65-A6C3-036FFD02B415}"/>
                  </a:ext>
                </a:extLst>
              </p:cNvPr>
              <p:cNvSpPr txBox="1"/>
              <p:nvPr/>
            </p:nvSpPr>
            <p:spPr>
              <a:xfrm>
                <a:off x="2149728" y="2335615"/>
                <a:ext cx="450764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600"/>
                  </a:spcBef>
                </a:pPr>
                <a:r>
                  <a:rPr lang="nl-BE" sz="600" dirty="0">
                    <a:solidFill>
                      <a:schemeClr val="accent1"/>
                    </a:solidFill>
                  </a:rPr>
                  <a:t>EUR/kg</a:t>
                </a:r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423A0BCA-E330-9655-CA08-136AAF253106}"/>
                  </a:ext>
                </a:extLst>
              </p:cNvPr>
              <p:cNvSpPr txBox="1"/>
              <p:nvPr/>
            </p:nvSpPr>
            <p:spPr>
              <a:xfrm>
                <a:off x="2934072" y="2765772"/>
                <a:ext cx="420308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600"/>
                  </a:spcBef>
                </a:pPr>
                <a:r>
                  <a:rPr lang="nl-BE" sz="600" dirty="0">
                    <a:solidFill>
                      <a:schemeClr val="accent1"/>
                    </a:solidFill>
                  </a:rPr>
                  <a:t>1/MKN</a:t>
                </a:r>
              </a:p>
            </p:txBody>
          </p: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9EFA23FE-BCB1-F282-E20C-13BA5B04C876}"/>
                  </a:ext>
                </a:extLst>
              </p:cNvPr>
              <p:cNvCxnSpPr/>
              <p:nvPr/>
            </p:nvCxnSpPr>
            <p:spPr>
              <a:xfrm>
                <a:off x="2663497" y="2156255"/>
                <a:ext cx="0" cy="608679"/>
              </a:xfrm>
              <a:prstGeom prst="line">
                <a:avLst/>
              </a:prstGeom>
              <a:ln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6DFD3E65-6CAE-5C20-E366-5F2A0196887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663497" y="2760892"/>
                <a:ext cx="934328" cy="0"/>
              </a:xfrm>
              <a:prstGeom prst="line">
                <a:avLst/>
              </a:prstGeom>
              <a:ln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7F28098D-CF27-50C6-D3FC-57F06BC5133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44497" y="2194841"/>
                <a:ext cx="0" cy="389741"/>
              </a:xfrm>
              <a:prstGeom prst="line">
                <a:avLst/>
              </a:prstGeom>
              <a:ln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429966C8-E335-2A9C-E91C-6ADFADD64319}"/>
                </a:ext>
              </a:extLst>
            </p:cNvPr>
            <p:cNvCxnSpPr>
              <a:cxnSpLocks/>
            </p:cNvCxnSpPr>
            <p:nvPr/>
          </p:nvCxnSpPr>
          <p:spPr>
            <a:xfrm>
              <a:off x="3245979" y="2674282"/>
              <a:ext cx="249959" cy="131500"/>
            </a:xfrm>
            <a:prstGeom prst="straightConnector1">
              <a:avLst/>
            </a:prstGeom>
            <a:ln w="3175">
              <a:headEnd type="triangle" w="sm" len="sm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D4C870D0-4D57-E646-874A-EED716883E6D}"/>
              </a:ext>
            </a:extLst>
          </p:cNvPr>
          <p:cNvGrpSpPr/>
          <p:nvPr/>
        </p:nvGrpSpPr>
        <p:grpSpPr>
          <a:xfrm>
            <a:off x="3107468" y="2837953"/>
            <a:ext cx="1162378" cy="667787"/>
            <a:chOff x="2503095" y="3504623"/>
            <a:chExt cx="1487034" cy="794183"/>
          </a:xfrm>
        </p:grpSpPr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669C167C-74F3-11D4-61C2-0B6919119CAD}"/>
                </a:ext>
              </a:extLst>
            </p:cNvPr>
            <p:cNvGrpSpPr/>
            <p:nvPr/>
          </p:nvGrpSpPr>
          <p:grpSpPr>
            <a:xfrm>
              <a:off x="2503095" y="3504623"/>
              <a:ext cx="1487034" cy="794183"/>
              <a:chOff x="2149728" y="2156255"/>
              <a:chExt cx="1487034" cy="794183"/>
            </a:xfrm>
          </p:grpSpPr>
          <p:pic>
            <p:nvPicPr>
              <p:cNvPr id="66" name="Picture 65">
                <a:extLst>
                  <a:ext uri="{FF2B5EF4-FFF2-40B4-BE49-F238E27FC236}">
                    <a16:creationId xmlns:a16="http://schemas.microsoft.com/office/drawing/2014/main" id="{E9F46E7B-0F43-9974-DB51-827EEEA503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600492" y="2173314"/>
                <a:ext cx="1036270" cy="646319"/>
              </a:xfrm>
              <a:prstGeom prst="rect">
                <a:avLst/>
              </a:prstGeom>
            </p:spPr>
          </p:pic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7AA368CE-2722-5AD5-71F9-9CF9B6818BD9}"/>
                  </a:ext>
                </a:extLst>
              </p:cNvPr>
              <p:cNvSpPr txBox="1"/>
              <p:nvPr/>
            </p:nvSpPr>
            <p:spPr>
              <a:xfrm>
                <a:off x="2149728" y="2335615"/>
                <a:ext cx="450764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600"/>
                  </a:spcBef>
                </a:pPr>
                <a:r>
                  <a:rPr lang="nl-BE" sz="600" dirty="0">
                    <a:solidFill>
                      <a:schemeClr val="accent1"/>
                    </a:solidFill>
                  </a:rPr>
                  <a:t>EUR/kg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85B4E0E1-AD6C-99EC-B8BF-DBD53913D4F9}"/>
                  </a:ext>
                </a:extLst>
              </p:cNvPr>
              <p:cNvSpPr txBox="1"/>
              <p:nvPr/>
            </p:nvSpPr>
            <p:spPr>
              <a:xfrm>
                <a:off x="2934072" y="2765772"/>
                <a:ext cx="420308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600"/>
                  </a:spcBef>
                </a:pPr>
                <a:r>
                  <a:rPr lang="nl-BE" sz="600" dirty="0">
                    <a:solidFill>
                      <a:schemeClr val="accent1"/>
                    </a:solidFill>
                  </a:rPr>
                  <a:t>1/MKN</a:t>
                </a:r>
              </a:p>
            </p:txBody>
          </p: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4A853597-3606-9CDF-3555-934B11F5AD2C}"/>
                  </a:ext>
                </a:extLst>
              </p:cNvPr>
              <p:cNvCxnSpPr/>
              <p:nvPr/>
            </p:nvCxnSpPr>
            <p:spPr>
              <a:xfrm>
                <a:off x="2663497" y="2156255"/>
                <a:ext cx="0" cy="608679"/>
              </a:xfrm>
              <a:prstGeom prst="line">
                <a:avLst/>
              </a:prstGeom>
              <a:ln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CB190639-04AE-EA66-FD73-8025EC7BC40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663497" y="2760892"/>
                <a:ext cx="934328" cy="0"/>
              </a:xfrm>
              <a:prstGeom prst="line">
                <a:avLst/>
              </a:prstGeom>
              <a:ln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7502DC0B-6A7E-E31C-621A-668DE29BA6AB}"/>
                </a:ext>
              </a:extLst>
            </p:cNvPr>
            <p:cNvCxnSpPr>
              <a:cxnSpLocks/>
            </p:cNvCxnSpPr>
            <p:nvPr/>
          </p:nvCxnSpPr>
          <p:spPr>
            <a:xfrm>
              <a:off x="3410760" y="3769135"/>
              <a:ext cx="249959" cy="131500"/>
            </a:xfrm>
            <a:prstGeom prst="straightConnector1">
              <a:avLst/>
            </a:prstGeom>
            <a:ln w="3175">
              <a:headEnd type="triangle" w="sm" len="sm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>
              <a:extLst>
                <a:ext uri="{FF2B5EF4-FFF2-40B4-BE49-F238E27FC236}">
                  <a16:creationId xmlns:a16="http://schemas.microsoft.com/office/drawing/2014/main" id="{0D1F976F-1D26-75BC-AB4C-5C4E4290B10A}"/>
                </a:ext>
              </a:extLst>
            </p:cNvPr>
            <p:cNvCxnSpPr>
              <a:cxnSpLocks/>
            </p:cNvCxnSpPr>
            <p:nvPr/>
          </p:nvCxnSpPr>
          <p:spPr>
            <a:xfrm>
              <a:off x="3434103" y="3667004"/>
              <a:ext cx="249959" cy="131500"/>
            </a:xfrm>
            <a:prstGeom prst="straightConnector1">
              <a:avLst/>
            </a:prstGeom>
            <a:ln w="3175">
              <a:headEnd type="triangle" w="sm" len="sm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5" name="Picture 104">
            <a:extLst>
              <a:ext uri="{FF2B5EF4-FFF2-40B4-BE49-F238E27FC236}">
                <a16:creationId xmlns:a16="http://schemas.microsoft.com/office/drawing/2014/main" id="{B4238687-E1BB-91E3-7D6B-93D1360AB7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9954" y="3557310"/>
            <a:ext cx="758607" cy="6011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9875938-FE15-3A42-1E8A-FB022DF28973}"/>
              </a:ext>
            </a:extLst>
          </p:cNvPr>
          <p:cNvSpPr txBox="1"/>
          <p:nvPr/>
        </p:nvSpPr>
        <p:spPr>
          <a:xfrm>
            <a:off x="4938967" y="5088174"/>
            <a:ext cx="2432809" cy="523220"/>
          </a:xfrm>
          <a:prstGeom prst="rect">
            <a:avLst/>
          </a:prstGeom>
          <a:solidFill>
            <a:srgbClr val="002E56">
              <a:alpha val="54118"/>
            </a:srgb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nl-BE" sz="1400" dirty="0">
                <a:solidFill>
                  <a:schemeClr val="bg1"/>
                </a:solidFill>
              </a:rPr>
              <a:t>Criterium 4: Vergelijking huidige maatregelen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70243D-BD81-7114-6F9B-1491613455D5}"/>
              </a:ext>
            </a:extLst>
          </p:cNvPr>
          <p:cNvSpPr txBox="1"/>
          <p:nvPr/>
        </p:nvSpPr>
        <p:spPr>
          <a:xfrm>
            <a:off x="4938967" y="5707003"/>
            <a:ext cx="2432809" cy="523220"/>
          </a:xfrm>
          <a:prstGeom prst="rect">
            <a:avLst/>
          </a:prstGeom>
          <a:solidFill>
            <a:srgbClr val="002E56">
              <a:alpha val="54118"/>
            </a:srgb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nl-BE" sz="1400" dirty="0">
                <a:solidFill>
                  <a:schemeClr val="bg1"/>
                </a:solidFill>
              </a:rPr>
              <a:t>Criterium 5: Cross-media effecten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F525023-F084-6B44-565B-087F34F07AC8}"/>
              </a:ext>
            </a:extLst>
          </p:cNvPr>
          <p:cNvSpPr txBox="1"/>
          <p:nvPr/>
        </p:nvSpPr>
        <p:spPr>
          <a:xfrm>
            <a:off x="4938967" y="6325832"/>
            <a:ext cx="2432809" cy="523220"/>
          </a:xfrm>
          <a:prstGeom prst="rect">
            <a:avLst/>
          </a:prstGeom>
          <a:solidFill>
            <a:srgbClr val="002E56">
              <a:alpha val="54118"/>
            </a:srgb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nl-BE" sz="1400" dirty="0">
                <a:solidFill>
                  <a:schemeClr val="bg1"/>
                </a:solidFill>
              </a:rPr>
              <a:t>Criterium 6: Overige investeringen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9F1CA7F-8EF5-F2C2-5A98-6DC734CFF2BC}"/>
              </a:ext>
            </a:extLst>
          </p:cNvPr>
          <p:cNvSpPr txBox="1"/>
          <p:nvPr/>
        </p:nvSpPr>
        <p:spPr>
          <a:xfrm>
            <a:off x="4760702" y="93422"/>
            <a:ext cx="2789339" cy="523220"/>
          </a:xfrm>
          <a:prstGeom prst="rect">
            <a:avLst/>
          </a:prstGeom>
          <a:solidFill>
            <a:schemeClr val="bg1"/>
          </a:solidFill>
          <a:ln w="19050">
            <a:solidFill>
              <a:srgbClr val="002E56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nl-BE" sz="1400" dirty="0">
                <a:solidFill>
                  <a:schemeClr val="tx1"/>
                </a:solidFill>
              </a:rPr>
              <a:t>Selectie en bepaling van technisch haalbare maatregelen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FCDF6BB-2D26-CBD2-D7D8-7D64F1C2629C}"/>
              </a:ext>
            </a:extLst>
          </p:cNvPr>
          <p:cNvCxnSpPr>
            <a:cxnSpLocks/>
            <a:stCxn id="16" idx="2"/>
          </p:cNvCxnSpPr>
          <p:nvPr/>
        </p:nvCxnSpPr>
        <p:spPr>
          <a:xfrm>
            <a:off x="6155372" y="616642"/>
            <a:ext cx="0" cy="341561"/>
          </a:xfrm>
          <a:prstGeom prst="straightConnector1">
            <a:avLst/>
          </a:prstGeom>
          <a:ln w="95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47C63332-2AD3-D68D-BAEC-562714672D47}"/>
              </a:ext>
            </a:extLst>
          </p:cNvPr>
          <p:cNvSpPr txBox="1"/>
          <p:nvPr/>
        </p:nvSpPr>
        <p:spPr>
          <a:xfrm>
            <a:off x="4760702" y="958203"/>
            <a:ext cx="2789339" cy="738664"/>
          </a:xfrm>
          <a:prstGeom prst="rect">
            <a:avLst/>
          </a:prstGeom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nl-BE" sz="1400" dirty="0">
                <a:solidFill>
                  <a:schemeClr val="bg1"/>
                </a:solidFill>
              </a:rPr>
              <a:t>Criterium 1: Bereiken gewenste effluentconcentratie impactbeoordeling</a:t>
            </a:r>
          </a:p>
        </p:txBody>
      </p:sp>
    </p:spTree>
    <p:extLst>
      <p:ext uri="{BB962C8B-B14F-4D97-AF65-F5344CB8AC3E}">
        <p14:creationId xmlns:p14="http://schemas.microsoft.com/office/powerpoint/2010/main" val="3349567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6A7F2D7-0C1E-9FFC-C591-AF82CF6F71F3}"/>
              </a:ext>
            </a:extLst>
          </p:cNvPr>
          <p:cNvSpPr/>
          <p:nvPr/>
        </p:nvSpPr>
        <p:spPr>
          <a:xfrm>
            <a:off x="10456989" y="5917218"/>
            <a:ext cx="1563329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nl-BE" dirty="0" err="1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2C2EEA-19A2-432F-76DE-EAFE89D40E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793" y="1185833"/>
            <a:ext cx="5724525" cy="5645785"/>
          </a:xfrm>
          <a:prstGeom prst="rect">
            <a:avLst/>
          </a:prstGeom>
          <a:noFill/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4A3C708D-B21B-7B78-D73F-046467236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3157" y="234501"/>
            <a:ext cx="10311117" cy="881784"/>
          </a:xfrm>
        </p:spPr>
        <p:txBody>
          <a:bodyPr/>
          <a:lstStyle/>
          <a:p>
            <a:r>
              <a:rPr lang="nl-BE" dirty="0"/>
              <a:t>Interpretatie uitkomst evaluatie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91A575E-73DF-63DC-39AA-1C109B44FA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0710" y="1185833"/>
            <a:ext cx="4965290" cy="2243167"/>
          </a:xfr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nl-BE" sz="1300" b="1" dirty="0"/>
              <a:t>In regel: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sz="1300" dirty="0"/>
              <a:t>Alle criteria gunstig 		</a:t>
            </a:r>
            <a:r>
              <a:rPr lang="nl-BE" sz="1300" dirty="0">
                <a:sym typeface="Wingdings" panose="05000000000000000000" pitchFamily="2" charset="2"/>
              </a:rPr>
              <a:t> maatregel haalbaar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sz="1300" dirty="0" err="1">
                <a:sym typeface="Wingdings" panose="05000000000000000000" pitchFamily="2" charset="2"/>
              </a:rPr>
              <a:t>Één</a:t>
            </a:r>
            <a:r>
              <a:rPr lang="nl-BE" sz="1300" dirty="0">
                <a:sym typeface="Wingdings" panose="05000000000000000000" pitchFamily="2" charset="2"/>
              </a:rPr>
              <a:t> criterium ongunstig 	 maatregel onhaalbaar</a:t>
            </a:r>
          </a:p>
          <a:p>
            <a:pPr marL="0" indent="0">
              <a:buNone/>
            </a:pPr>
            <a:endParaRPr lang="nl-BE" sz="13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nl-BE" sz="13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nl-BE" sz="1300" b="1" dirty="0">
                <a:sym typeface="Wingdings" panose="05000000000000000000" pitchFamily="2" charset="2"/>
              </a:rPr>
              <a:t>Mogelijkheid tot nuancering met facultatieve criteria</a:t>
            </a:r>
          </a:p>
          <a:p>
            <a:pPr marL="0" indent="0">
              <a:buNone/>
            </a:pPr>
            <a:endParaRPr lang="nl-BE" sz="1300" b="1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nl-BE" sz="1300" b="1" dirty="0">
                <a:sym typeface="Wingdings" panose="05000000000000000000" pitchFamily="2" charset="2"/>
              </a:rPr>
              <a:t>Expert judgement blijft aan de orde</a:t>
            </a:r>
            <a:endParaRPr lang="nl-BE" sz="1300" b="1" dirty="0"/>
          </a:p>
          <a:p>
            <a:pPr lvl="1"/>
            <a:endParaRPr lang="nl-BE" sz="1100" dirty="0"/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9F1F4242-1008-E150-9330-3CA5C5E3F999}"/>
              </a:ext>
            </a:extLst>
          </p:cNvPr>
          <p:cNvSpPr txBox="1">
            <a:spLocks/>
          </p:cNvSpPr>
          <p:nvPr/>
        </p:nvSpPr>
        <p:spPr>
          <a:xfrm>
            <a:off x="1130710" y="3641129"/>
            <a:ext cx="4965290" cy="29993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271463" indent="-271463" algn="l" defTabSz="914400" rtl="0" eaLnBrk="1" latinLnBrk="0" hangingPunct="1">
              <a:lnSpc>
                <a:spcPct val="90000"/>
              </a:lnSpc>
              <a:spcBef>
                <a:spcPts val="700"/>
              </a:spcBef>
              <a:buClr>
                <a:schemeClr val="accent5"/>
              </a:buClr>
              <a:buFont typeface="Wingdings" pitchFamily="2" charset="2"/>
              <a:buChar char="§"/>
              <a:tabLst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98475" indent="-227013" algn="l" defTabSz="914400" rtl="0" eaLnBrk="1" latinLnBrk="0" hangingPunct="1">
              <a:lnSpc>
                <a:spcPct val="90000"/>
              </a:lnSpc>
              <a:spcBef>
                <a:spcPts val="7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58825" indent="-225425" algn="l" defTabSz="914400" rtl="0" eaLnBrk="1" latinLnBrk="0" hangingPunct="1">
              <a:lnSpc>
                <a:spcPct val="90000"/>
              </a:lnSpc>
              <a:spcBef>
                <a:spcPts val="700"/>
              </a:spcBef>
              <a:buClr>
                <a:schemeClr val="accent5"/>
              </a:buClr>
              <a:buFont typeface="System Font Regular"/>
              <a:buChar char="-"/>
              <a:tabLst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984250" indent="-225425" algn="l" defTabSz="914400" rtl="0" eaLnBrk="1" latinLnBrk="0" hangingPunct="1">
              <a:lnSpc>
                <a:spcPct val="90000"/>
              </a:lnSpc>
              <a:spcBef>
                <a:spcPts val="700"/>
              </a:spcBef>
              <a:buClr>
                <a:schemeClr val="accent5"/>
              </a:buClr>
              <a:buFont typeface="Courier New" panose="02070309020205020404" pitchFamily="49" charset="0"/>
              <a:buChar char="o"/>
              <a:tabLst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Wingdings" pitchFamily="2" charset="2"/>
              <a:buNone/>
            </a:pPr>
            <a:r>
              <a:rPr lang="nl-BE" sz="1300" b="1" dirty="0"/>
              <a:t>Meer details &amp; voorbeelden te vinden in de handleiding</a:t>
            </a:r>
          </a:p>
        </p:txBody>
      </p:sp>
    </p:spTree>
    <p:extLst>
      <p:ext uri="{BB962C8B-B14F-4D97-AF65-F5344CB8AC3E}">
        <p14:creationId xmlns:p14="http://schemas.microsoft.com/office/powerpoint/2010/main" val="1657138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 animBg="1"/>
      <p:bldP spid="10" grpId="0" uiExpand="1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301C4-8AD4-D0C9-BAA7-F261DC968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Vragen via Chat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C81E80-AC57-435E-6B3A-E9340D6A723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46005" y="3635079"/>
            <a:ext cx="5907270" cy="1046162"/>
          </a:xfrm>
        </p:spPr>
        <p:txBody>
          <a:bodyPr/>
          <a:lstStyle/>
          <a:p>
            <a:pPr marL="0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634710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520E8-D310-A95A-3150-4AB9BF2B3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Vroegere methodiek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4ED957-7D76-D5A8-DB06-86972883AF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sz="1800" dirty="0"/>
              <a:t>Economische draagkracht bedrijf centraal </a:t>
            </a:r>
          </a:p>
          <a:p>
            <a:pPr lvl="1"/>
            <a:r>
              <a:rPr lang="nl-BE" sz="1600" dirty="0"/>
              <a:t>Omzet</a:t>
            </a:r>
          </a:p>
          <a:p>
            <a:pPr lvl="1"/>
            <a:r>
              <a:rPr lang="nl-BE" sz="1600" dirty="0"/>
              <a:t>Toegevoegde waarde</a:t>
            </a:r>
          </a:p>
          <a:p>
            <a:pPr lvl="1"/>
            <a:r>
              <a:rPr lang="nl-BE" sz="1600" dirty="0"/>
              <a:t>Investeringen</a:t>
            </a:r>
          </a:p>
          <a:p>
            <a:pPr lvl="1"/>
            <a:r>
              <a:rPr lang="nl-BE" sz="1600" dirty="0"/>
              <a:t>Huidige zuiveringskosten (EUR/m³)</a:t>
            </a:r>
          </a:p>
          <a:p>
            <a:pPr lvl="1"/>
            <a:r>
              <a:rPr lang="nl-BE" sz="1600" dirty="0"/>
              <a:t>Bijkomende zuiveringskosten (EUR/m³)</a:t>
            </a:r>
          </a:p>
          <a:p>
            <a:endParaRPr lang="nl-BE" sz="1800" dirty="0"/>
          </a:p>
          <a:p>
            <a:pPr marL="0" indent="0">
              <a:buNone/>
            </a:pPr>
            <a:endParaRPr lang="nl-BE" sz="1800" dirty="0"/>
          </a:p>
          <a:p>
            <a:pPr marL="0" indent="0">
              <a:buNone/>
            </a:pPr>
            <a:r>
              <a:rPr lang="nl-BE" sz="1800" dirty="0">
                <a:sym typeface="Wingdings" panose="05000000000000000000" pitchFamily="2" charset="2"/>
              </a:rPr>
              <a:t> Geen onderscheid qua ‘polluent’, ‘ernst impact’, ‘vermeden vuilvracht’  </a:t>
            </a:r>
            <a:endParaRPr lang="nl-BE" sz="1800" dirty="0"/>
          </a:p>
          <a:p>
            <a:pPr marL="0" indent="0">
              <a:buNone/>
            </a:pPr>
            <a:endParaRPr lang="nl-BE" sz="1800" dirty="0"/>
          </a:p>
          <a:p>
            <a:pPr marL="0" indent="0">
              <a:buNone/>
            </a:pPr>
            <a:endParaRPr lang="nl-BE" sz="1800" dirty="0"/>
          </a:p>
          <a:p>
            <a:pPr marL="0" indent="0">
              <a:buNone/>
            </a:pPr>
            <a:r>
              <a:rPr lang="nl-BE" sz="1800" dirty="0">
                <a:sym typeface="Wingdings" panose="05000000000000000000" pitchFamily="2" charset="2"/>
              </a:rPr>
              <a:t> Nieuwe tool, rekening houdende met soort verontreiniging, vermeden vuilvracht en impact op ontvangende waterlichaam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003A68-F77A-AEDC-22F7-D76F69C6BF77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nl-BE" dirty="0"/>
              <a:t>“BBT+ tool”</a:t>
            </a:r>
          </a:p>
        </p:txBody>
      </p:sp>
    </p:spTree>
    <p:extLst>
      <p:ext uri="{BB962C8B-B14F-4D97-AF65-F5344CB8AC3E}">
        <p14:creationId xmlns:p14="http://schemas.microsoft.com/office/powerpoint/2010/main" val="1995294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1DC83-1A46-4C3E-F5A5-D094330D7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Nieuwe methodiek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F0CC58-E2E2-EB36-83E2-93AE7D0731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l-BE" b="1" dirty="0"/>
              <a:t>Uitgangspunten:</a:t>
            </a:r>
          </a:p>
          <a:p>
            <a:pPr lvl="1"/>
            <a:r>
              <a:rPr lang="nl-BE" dirty="0"/>
              <a:t>Halen goede toestand in waterlichaam met maatregelen die aanvaardbaar/billijk zijn</a:t>
            </a:r>
          </a:p>
          <a:p>
            <a:pPr lvl="1"/>
            <a:r>
              <a:rPr lang="nl-BE" dirty="0"/>
              <a:t>Stoffen met hogere impact op waterlichaam – aanvaardbaar dat deze meer kosten</a:t>
            </a:r>
          </a:p>
          <a:p>
            <a:pPr lvl="1"/>
            <a:r>
              <a:rPr lang="nl-BE" dirty="0"/>
              <a:t>Combinatie kwaliteit (locatiespecifiek) en economische haalbaarheid (bedrijfsspecifiek)</a:t>
            </a:r>
          </a:p>
          <a:p>
            <a:pPr lvl="1"/>
            <a:r>
              <a:rPr lang="nl-BE" dirty="0"/>
              <a:t>BBT reeds toegepast</a:t>
            </a:r>
          </a:p>
          <a:p>
            <a:pPr lvl="1"/>
            <a:r>
              <a:rPr lang="nl-BE" dirty="0"/>
              <a:t>Per maatregel/combinatie van maatregelen tool in te vullen</a:t>
            </a:r>
          </a:p>
          <a:p>
            <a:pPr lvl="1"/>
            <a:r>
              <a:rPr lang="nl-BE" dirty="0"/>
              <a:t>Bedrijf stelt zelf technisch haalbare maatregelen voor om doelstellingen te bereiken</a:t>
            </a:r>
          </a:p>
          <a:p>
            <a:pPr lvl="1"/>
            <a:r>
              <a:rPr lang="nl-BE" dirty="0"/>
              <a:t>Hulpmiddel bij uniforme beoordeling haalbaarheid</a:t>
            </a:r>
          </a:p>
          <a:p>
            <a:pPr lvl="1"/>
            <a:r>
              <a:rPr lang="nl-BE" dirty="0"/>
              <a:t>Tool komt na Wezerstappenplan en is hier onlosmakelijk mee verbonden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  <a:p>
            <a:pPr marL="457200" indent="-457200">
              <a:buAutoNum type="arabicPeriod"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941556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E69A2B-422D-88FE-3F02-B13A1FD5C4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C0013717-D985-AF82-FF29-E3A51369CA32}"/>
              </a:ext>
            </a:extLst>
          </p:cNvPr>
          <p:cNvSpPr txBox="1"/>
          <p:nvPr/>
        </p:nvSpPr>
        <p:spPr>
          <a:xfrm>
            <a:off x="4867661" y="2437234"/>
            <a:ext cx="2575420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nl-BE" sz="1400" dirty="0">
                <a:solidFill>
                  <a:schemeClr val="bg1"/>
                </a:solidFill>
              </a:rPr>
              <a:t>Criterium 2: KE maatregel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4EEDD5B-FB75-8C56-A1C0-7C6FDE591288}"/>
              </a:ext>
            </a:extLst>
          </p:cNvPr>
          <p:cNvCxnSpPr>
            <a:cxnSpLocks/>
            <a:stCxn id="12" idx="2"/>
            <a:endCxn id="19" idx="0"/>
          </p:cNvCxnSpPr>
          <p:nvPr/>
        </p:nvCxnSpPr>
        <p:spPr>
          <a:xfrm>
            <a:off x="6155371" y="2745011"/>
            <a:ext cx="1" cy="1180599"/>
          </a:xfrm>
          <a:prstGeom prst="straightConnector1">
            <a:avLst/>
          </a:prstGeom>
          <a:ln w="95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7B9657E-24C7-75AB-91B2-4EB37C90379A}"/>
              </a:ext>
            </a:extLst>
          </p:cNvPr>
          <p:cNvCxnSpPr>
            <a:cxnSpLocks/>
            <a:endCxn id="12" idx="0"/>
          </p:cNvCxnSpPr>
          <p:nvPr/>
        </p:nvCxnSpPr>
        <p:spPr>
          <a:xfrm>
            <a:off x="6155371" y="1696867"/>
            <a:ext cx="0" cy="740367"/>
          </a:xfrm>
          <a:prstGeom prst="straightConnector1">
            <a:avLst/>
          </a:prstGeom>
          <a:ln w="95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CA55AA2B-4B1D-F9E1-9B47-555DD38E77DB}"/>
              </a:ext>
            </a:extLst>
          </p:cNvPr>
          <p:cNvSpPr txBox="1"/>
          <p:nvPr/>
        </p:nvSpPr>
        <p:spPr>
          <a:xfrm>
            <a:off x="4938967" y="3925610"/>
            <a:ext cx="2432809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nl-BE" sz="1400" dirty="0">
                <a:solidFill>
                  <a:schemeClr val="bg1"/>
                </a:solidFill>
              </a:rPr>
              <a:t>Criterium 3: Economische draagkracht bedrijf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FABAB973-B8E3-5BD8-C8EC-7F1DB4B3F730}"/>
              </a:ext>
            </a:extLst>
          </p:cNvPr>
          <p:cNvCxnSpPr>
            <a:cxnSpLocks/>
            <a:endCxn id="40" idx="1"/>
          </p:cNvCxnSpPr>
          <p:nvPr/>
        </p:nvCxnSpPr>
        <p:spPr>
          <a:xfrm flipV="1">
            <a:off x="7550041" y="1323874"/>
            <a:ext cx="493140" cy="1012"/>
          </a:xfrm>
          <a:prstGeom prst="straightConnector1">
            <a:avLst/>
          </a:prstGeom>
          <a:ln w="95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62A3A5A8-00C1-7B66-E47D-F08AF8C89362}"/>
              </a:ext>
            </a:extLst>
          </p:cNvPr>
          <p:cNvSpPr txBox="1"/>
          <p:nvPr/>
        </p:nvSpPr>
        <p:spPr>
          <a:xfrm>
            <a:off x="6605669" y="946140"/>
            <a:ext cx="243280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nl-BE" sz="1100" dirty="0">
                <a:solidFill>
                  <a:schemeClr val="accent1"/>
                </a:solidFill>
              </a:rPr>
              <a:t>Nee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94B7CCC-B3AA-ABDF-011D-5442B6861266}"/>
              </a:ext>
            </a:extLst>
          </p:cNvPr>
          <p:cNvSpPr txBox="1"/>
          <p:nvPr/>
        </p:nvSpPr>
        <p:spPr>
          <a:xfrm>
            <a:off x="8043181" y="1023792"/>
            <a:ext cx="1857178" cy="6001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nl-BE" sz="1100" dirty="0">
                <a:solidFill>
                  <a:schemeClr val="accent1"/>
                </a:solidFill>
              </a:rPr>
              <a:t>Verwijderingsrendement maatregel &gt; 75% voor parameter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A7A54BA-ABD3-BFFE-63A7-F402226957A6}"/>
              </a:ext>
            </a:extLst>
          </p:cNvPr>
          <p:cNvSpPr txBox="1"/>
          <p:nvPr/>
        </p:nvSpPr>
        <p:spPr>
          <a:xfrm>
            <a:off x="5219361" y="1779710"/>
            <a:ext cx="243280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nl-BE" sz="1100" dirty="0">
                <a:solidFill>
                  <a:schemeClr val="accent1"/>
                </a:solidFill>
              </a:rPr>
              <a:t>Ja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D6F9F21-E455-FCC9-B680-2309C9A53AFD}"/>
              </a:ext>
            </a:extLst>
          </p:cNvPr>
          <p:cNvSpPr txBox="1"/>
          <p:nvPr/>
        </p:nvSpPr>
        <p:spPr>
          <a:xfrm>
            <a:off x="5527623" y="3286266"/>
            <a:ext cx="243280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nl-BE" sz="1100" dirty="0">
                <a:solidFill>
                  <a:schemeClr val="accent1"/>
                </a:solidFill>
              </a:rPr>
              <a:t>Techniek is KE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BB6FA5C-9D08-7652-05AE-7FCCEE048E7B}"/>
              </a:ext>
            </a:extLst>
          </p:cNvPr>
          <p:cNvSpPr txBox="1"/>
          <p:nvPr/>
        </p:nvSpPr>
        <p:spPr>
          <a:xfrm>
            <a:off x="7742879" y="2754644"/>
            <a:ext cx="243280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nl-BE" sz="1100" dirty="0">
                <a:solidFill>
                  <a:schemeClr val="accent1"/>
                </a:solidFill>
              </a:rPr>
              <a:t>Techniek is niet KE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DA020BFB-B9E5-B1B0-9335-8F89F450230B}"/>
              </a:ext>
            </a:extLst>
          </p:cNvPr>
          <p:cNvCxnSpPr>
            <a:cxnSpLocks/>
            <a:stCxn id="12" idx="3"/>
            <a:endCxn id="45" idx="1"/>
          </p:cNvCxnSpPr>
          <p:nvPr/>
        </p:nvCxnSpPr>
        <p:spPr>
          <a:xfrm flipV="1">
            <a:off x="7443081" y="2568399"/>
            <a:ext cx="2937835" cy="22724"/>
          </a:xfrm>
          <a:prstGeom prst="straightConnector1">
            <a:avLst/>
          </a:prstGeom>
          <a:ln w="95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C95C9785-3D0B-478B-C9D0-2778F08CCBFE}"/>
              </a:ext>
            </a:extLst>
          </p:cNvPr>
          <p:cNvSpPr txBox="1"/>
          <p:nvPr/>
        </p:nvSpPr>
        <p:spPr>
          <a:xfrm>
            <a:off x="10380916" y="2268317"/>
            <a:ext cx="1670810" cy="6001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nl-BE" sz="1100" dirty="0">
                <a:solidFill>
                  <a:schemeClr val="accent1"/>
                </a:solidFill>
              </a:rPr>
              <a:t>Techniek niet kosteneffectief voor verwijdering polluent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B7EBC59-0DFA-A5AD-6A3B-2E4B40034B2F}"/>
              </a:ext>
            </a:extLst>
          </p:cNvPr>
          <p:cNvSpPr txBox="1"/>
          <p:nvPr/>
        </p:nvSpPr>
        <p:spPr>
          <a:xfrm>
            <a:off x="1921027" y="4836558"/>
            <a:ext cx="2432809" cy="8463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nl-BE" sz="1100" dirty="0">
                <a:solidFill>
                  <a:schemeClr val="accent1"/>
                </a:solidFill>
              </a:rPr>
              <a:t>Kosten aanvaardbaar volgens draagkracht bedrijf </a:t>
            </a:r>
          </a:p>
          <a:p>
            <a:pPr algn="ctr">
              <a:spcBef>
                <a:spcPts val="600"/>
              </a:spcBef>
            </a:pPr>
            <a:r>
              <a:rPr lang="nl-BE" sz="1100" dirty="0">
                <a:solidFill>
                  <a:schemeClr val="accent1"/>
                </a:solidFill>
                <a:sym typeface="Wingdings" panose="05000000000000000000" pitchFamily="2" charset="2"/>
              </a:rPr>
              <a:t> </a:t>
            </a:r>
            <a:r>
              <a:rPr lang="nl-BE" sz="1100" dirty="0">
                <a:solidFill>
                  <a:schemeClr val="accent1"/>
                </a:solidFill>
              </a:rPr>
              <a:t>maatregel is economisch haalbaar 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460A05C-1507-4473-1EE4-F9293684F2EC}"/>
              </a:ext>
            </a:extLst>
          </p:cNvPr>
          <p:cNvSpPr txBox="1"/>
          <p:nvPr/>
        </p:nvSpPr>
        <p:spPr>
          <a:xfrm>
            <a:off x="7918831" y="4836558"/>
            <a:ext cx="2432809" cy="8463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nl-BE" sz="1100" dirty="0">
                <a:solidFill>
                  <a:schemeClr val="accent1"/>
                </a:solidFill>
              </a:rPr>
              <a:t>Kosten onaanvaardbaar volgens draagkracht bedrijf </a:t>
            </a:r>
          </a:p>
          <a:p>
            <a:pPr marL="171450" indent="-171450" algn="ctr">
              <a:spcBef>
                <a:spcPts val="600"/>
              </a:spcBef>
              <a:buFont typeface="Wingdings" panose="05000000000000000000" pitchFamily="2" charset="2"/>
              <a:buChar char="è"/>
            </a:pPr>
            <a:r>
              <a:rPr lang="nl-BE" sz="1100" dirty="0">
                <a:solidFill>
                  <a:schemeClr val="accent1"/>
                </a:solidFill>
                <a:sym typeface="Wingdings" panose="05000000000000000000" pitchFamily="2" charset="2"/>
              </a:rPr>
              <a:t>maatregel is economisch onhaalbaar</a:t>
            </a:r>
            <a:endParaRPr lang="nl-BE" sz="1100" dirty="0">
              <a:solidFill>
                <a:schemeClr val="accent1"/>
              </a:solidFill>
            </a:endParaRP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3634C33F-DDF3-EB7C-86D1-5DBCCB13A5E3}"/>
              </a:ext>
            </a:extLst>
          </p:cNvPr>
          <p:cNvCxnSpPr>
            <a:stCxn id="19" idx="2"/>
            <a:endCxn id="46" idx="0"/>
          </p:cNvCxnSpPr>
          <p:nvPr/>
        </p:nvCxnSpPr>
        <p:spPr>
          <a:xfrm flipH="1">
            <a:off x="3137432" y="4448830"/>
            <a:ext cx="3017940" cy="387728"/>
          </a:xfrm>
          <a:prstGeom prst="straightConnector1">
            <a:avLst/>
          </a:prstGeom>
          <a:ln w="95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110B136B-C945-702B-F219-A3B9FEFBCBBC}"/>
              </a:ext>
            </a:extLst>
          </p:cNvPr>
          <p:cNvCxnSpPr>
            <a:stCxn id="19" idx="2"/>
            <a:endCxn id="50" idx="0"/>
          </p:cNvCxnSpPr>
          <p:nvPr/>
        </p:nvCxnSpPr>
        <p:spPr>
          <a:xfrm>
            <a:off x="6155372" y="4448830"/>
            <a:ext cx="2979864" cy="387728"/>
          </a:xfrm>
          <a:prstGeom prst="straightConnector1">
            <a:avLst/>
          </a:prstGeom>
          <a:ln w="95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2B95160F-8E56-4CDC-FDCA-A78AF286A13F}"/>
              </a:ext>
            </a:extLst>
          </p:cNvPr>
          <p:cNvSpPr txBox="1"/>
          <p:nvPr/>
        </p:nvSpPr>
        <p:spPr>
          <a:xfrm>
            <a:off x="351498" y="3282358"/>
            <a:ext cx="2432809" cy="430887"/>
          </a:xfrm>
          <a:prstGeom prst="rect">
            <a:avLst/>
          </a:prstGeom>
          <a:noFill/>
          <a:ln>
            <a:solidFill>
              <a:srgbClr val="92D05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nl-BE" sz="1100" dirty="0">
                <a:solidFill>
                  <a:srgbClr val="92D050"/>
                </a:solidFill>
              </a:rPr>
              <a:t>Differentiatie door </a:t>
            </a:r>
            <a:r>
              <a:rPr lang="nl-BE" sz="1100" b="1" dirty="0">
                <a:solidFill>
                  <a:srgbClr val="92D050"/>
                </a:solidFill>
              </a:rPr>
              <a:t>stof x impact </a:t>
            </a:r>
            <a:r>
              <a:rPr lang="nl-BE" sz="1100" dirty="0">
                <a:solidFill>
                  <a:srgbClr val="92D050"/>
                </a:solidFill>
              </a:rPr>
              <a:t>categorie</a:t>
            </a:r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4420FDC9-4D9E-AE46-6E47-06F583CD11C2}"/>
              </a:ext>
            </a:extLst>
          </p:cNvPr>
          <p:cNvCxnSpPr>
            <a:cxnSpLocks/>
            <a:stCxn id="73" idx="3"/>
            <a:endCxn id="12" idx="1"/>
          </p:cNvCxnSpPr>
          <p:nvPr/>
        </p:nvCxnSpPr>
        <p:spPr>
          <a:xfrm flipV="1">
            <a:off x="2784307" y="2591123"/>
            <a:ext cx="2083354" cy="906679"/>
          </a:xfrm>
          <a:prstGeom prst="straightConnector1">
            <a:avLst/>
          </a:prstGeom>
          <a:ln w="9525">
            <a:solidFill>
              <a:srgbClr val="92D05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01C38866-1A80-E576-5482-811B21E8790A}"/>
              </a:ext>
            </a:extLst>
          </p:cNvPr>
          <p:cNvCxnSpPr>
            <a:cxnSpLocks/>
            <a:stCxn id="73" idx="3"/>
            <a:endCxn id="19" idx="1"/>
          </p:cNvCxnSpPr>
          <p:nvPr/>
        </p:nvCxnSpPr>
        <p:spPr>
          <a:xfrm>
            <a:off x="2784307" y="3497802"/>
            <a:ext cx="2154660" cy="689418"/>
          </a:xfrm>
          <a:prstGeom prst="straightConnector1">
            <a:avLst/>
          </a:prstGeom>
          <a:ln w="9525">
            <a:solidFill>
              <a:srgbClr val="92D05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88D32E09-AC3A-703C-2003-007E2C027314}"/>
              </a:ext>
            </a:extLst>
          </p:cNvPr>
          <p:cNvSpPr txBox="1"/>
          <p:nvPr/>
        </p:nvSpPr>
        <p:spPr>
          <a:xfrm>
            <a:off x="351497" y="1745327"/>
            <a:ext cx="2432809" cy="430887"/>
          </a:xfrm>
          <a:prstGeom prst="rect">
            <a:avLst/>
          </a:prstGeom>
          <a:noFill/>
          <a:ln>
            <a:solidFill>
              <a:srgbClr val="92D05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nl-BE" sz="1100" dirty="0">
                <a:solidFill>
                  <a:srgbClr val="92D050"/>
                </a:solidFill>
              </a:rPr>
              <a:t>Differentiatie door MKN/</a:t>
            </a:r>
            <a:r>
              <a:rPr lang="nl-BE" sz="1100" b="1" dirty="0">
                <a:solidFill>
                  <a:srgbClr val="92D050"/>
                </a:solidFill>
              </a:rPr>
              <a:t>waterbezwaarlijkheid</a:t>
            </a:r>
          </a:p>
        </p:txBody>
      </p: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3AA7612F-1269-9AB9-39A8-CB7830FF12D1}"/>
              </a:ext>
            </a:extLst>
          </p:cNvPr>
          <p:cNvCxnSpPr>
            <a:cxnSpLocks/>
            <a:stCxn id="81" idx="3"/>
            <a:endCxn id="12" idx="1"/>
          </p:cNvCxnSpPr>
          <p:nvPr/>
        </p:nvCxnSpPr>
        <p:spPr>
          <a:xfrm>
            <a:off x="2784306" y="1960771"/>
            <a:ext cx="2083355" cy="630352"/>
          </a:xfrm>
          <a:prstGeom prst="straightConnector1">
            <a:avLst/>
          </a:prstGeom>
          <a:ln w="9525">
            <a:solidFill>
              <a:srgbClr val="92D05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>
            <a:extLst>
              <a:ext uri="{FF2B5EF4-FFF2-40B4-BE49-F238E27FC236}">
                <a16:creationId xmlns:a16="http://schemas.microsoft.com/office/drawing/2014/main" id="{6BDC3186-0EDC-8F9A-EE7A-CB9A532C56AC}"/>
              </a:ext>
            </a:extLst>
          </p:cNvPr>
          <p:cNvSpPr txBox="1"/>
          <p:nvPr/>
        </p:nvSpPr>
        <p:spPr>
          <a:xfrm>
            <a:off x="351497" y="4120873"/>
            <a:ext cx="2432809" cy="430887"/>
          </a:xfrm>
          <a:prstGeom prst="rect">
            <a:avLst/>
          </a:prstGeom>
          <a:noFill/>
          <a:ln>
            <a:solidFill>
              <a:srgbClr val="92D05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nl-BE" sz="1100" b="1" dirty="0">
                <a:solidFill>
                  <a:srgbClr val="92D050"/>
                </a:solidFill>
              </a:rPr>
              <a:t>Bedrijfsspecifieke</a:t>
            </a:r>
            <a:r>
              <a:rPr lang="nl-BE" sz="1100" dirty="0">
                <a:solidFill>
                  <a:srgbClr val="92D050"/>
                </a:solidFill>
              </a:rPr>
              <a:t> (economische) gegevens</a:t>
            </a:r>
          </a:p>
        </p:txBody>
      </p: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B471ACA6-06B2-576E-DB0D-1185EA9CAC46}"/>
              </a:ext>
            </a:extLst>
          </p:cNvPr>
          <p:cNvCxnSpPr>
            <a:cxnSpLocks/>
            <a:stCxn id="86" idx="3"/>
          </p:cNvCxnSpPr>
          <p:nvPr/>
        </p:nvCxnSpPr>
        <p:spPr>
          <a:xfrm>
            <a:off x="2784306" y="4336317"/>
            <a:ext cx="2177731" cy="13230"/>
          </a:xfrm>
          <a:prstGeom prst="straightConnector1">
            <a:avLst/>
          </a:prstGeom>
          <a:ln w="9525">
            <a:solidFill>
              <a:srgbClr val="92D05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1E992F3-3C30-4712-0B7C-088378C0979F}"/>
              </a:ext>
            </a:extLst>
          </p:cNvPr>
          <p:cNvCxnSpPr>
            <a:cxnSpLocks/>
            <a:stCxn id="40" idx="2"/>
            <a:endCxn id="12" idx="0"/>
          </p:cNvCxnSpPr>
          <p:nvPr/>
        </p:nvCxnSpPr>
        <p:spPr>
          <a:xfrm flipH="1">
            <a:off x="6155371" y="1623956"/>
            <a:ext cx="2816399" cy="813278"/>
          </a:xfrm>
          <a:prstGeom prst="straightConnector1">
            <a:avLst/>
          </a:prstGeom>
          <a:ln w="95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6A693754-FB73-F388-E3A3-CF9C8E6C4EEB}"/>
              </a:ext>
            </a:extLst>
          </p:cNvPr>
          <p:cNvSpPr txBox="1"/>
          <p:nvPr/>
        </p:nvSpPr>
        <p:spPr>
          <a:xfrm>
            <a:off x="6813503" y="1892792"/>
            <a:ext cx="243280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nl-BE" sz="1100" dirty="0">
                <a:solidFill>
                  <a:schemeClr val="accent1"/>
                </a:solidFill>
              </a:rPr>
              <a:t>Ja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945F620-A0E8-AAC9-26D7-E5E5788373C8}"/>
              </a:ext>
            </a:extLst>
          </p:cNvPr>
          <p:cNvCxnSpPr>
            <a:cxnSpLocks/>
            <a:stCxn id="40" idx="3"/>
            <a:endCxn id="25" idx="1"/>
          </p:cNvCxnSpPr>
          <p:nvPr/>
        </p:nvCxnSpPr>
        <p:spPr>
          <a:xfrm>
            <a:off x="9900359" y="1323874"/>
            <a:ext cx="480557" cy="0"/>
          </a:xfrm>
          <a:prstGeom prst="straightConnector1">
            <a:avLst/>
          </a:prstGeom>
          <a:ln w="95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BE2DFFC5-C072-1692-E20D-5209571576B6}"/>
              </a:ext>
            </a:extLst>
          </p:cNvPr>
          <p:cNvSpPr txBox="1"/>
          <p:nvPr/>
        </p:nvSpPr>
        <p:spPr>
          <a:xfrm>
            <a:off x="10380916" y="873751"/>
            <a:ext cx="1670809" cy="9002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nl-BE" sz="1050" dirty="0">
                <a:solidFill>
                  <a:schemeClr val="accent1"/>
                </a:solidFill>
              </a:rPr>
              <a:t>Alsnog tool volledig doorlopen. In sommige gevallen kan een lager verwijderingspercentage toch acceptabel zijn.</a:t>
            </a:r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885B12DF-BB8E-C46E-C8B3-CD3F55EA9BD9}"/>
              </a:ext>
            </a:extLst>
          </p:cNvPr>
          <p:cNvGrpSpPr/>
          <p:nvPr/>
        </p:nvGrpSpPr>
        <p:grpSpPr>
          <a:xfrm>
            <a:off x="3044347" y="1981685"/>
            <a:ext cx="1225500" cy="646200"/>
            <a:chOff x="2323325" y="2347687"/>
            <a:chExt cx="1487034" cy="794183"/>
          </a:xfrm>
        </p:grpSpPr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46D8B244-6E70-6ADC-388B-D399E0F49D4E}"/>
                </a:ext>
              </a:extLst>
            </p:cNvPr>
            <p:cNvGrpSpPr/>
            <p:nvPr/>
          </p:nvGrpSpPr>
          <p:grpSpPr>
            <a:xfrm>
              <a:off x="2323325" y="2347687"/>
              <a:ext cx="1487034" cy="794183"/>
              <a:chOff x="2149728" y="2156255"/>
              <a:chExt cx="1487034" cy="794183"/>
            </a:xfrm>
          </p:grpSpPr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E9501E23-0FF4-350C-01F7-C9D86CFCA2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600492" y="2173314"/>
                <a:ext cx="1036270" cy="646319"/>
              </a:xfrm>
              <a:prstGeom prst="rect">
                <a:avLst/>
              </a:prstGeom>
            </p:spPr>
          </p:pic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98ADE3EA-1021-672D-9EBE-5EA6EE4AC2F5}"/>
                  </a:ext>
                </a:extLst>
              </p:cNvPr>
              <p:cNvSpPr txBox="1"/>
              <p:nvPr/>
            </p:nvSpPr>
            <p:spPr>
              <a:xfrm>
                <a:off x="2149728" y="2335615"/>
                <a:ext cx="450764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600"/>
                  </a:spcBef>
                </a:pPr>
                <a:r>
                  <a:rPr lang="nl-BE" sz="600" dirty="0">
                    <a:solidFill>
                      <a:schemeClr val="accent1"/>
                    </a:solidFill>
                  </a:rPr>
                  <a:t>EUR/kg</a:t>
                </a:r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B1C846BA-E408-2C28-620A-71433DD0ACB1}"/>
                  </a:ext>
                </a:extLst>
              </p:cNvPr>
              <p:cNvSpPr txBox="1"/>
              <p:nvPr/>
            </p:nvSpPr>
            <p:spPr>
              <a:xfrm>
                <a:off x="2934072" y="2765772"/>
                <a:ext cx="420308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600"/>
                  </a:spcBef>
                </a:pPr>
                <a:r>
                  <a:rPr lang="nl-BE" sz="600" dirty="0">
                    <a:solidFill>
                      <a:schemeClr val="accent1"/>
                    </a:solidFill>
                  </a:rPr>
                  <a:t>1/MKN</a:t>
                </a:r>
              </a:p>
            </p:txBody>
          </p: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BBBE71D1-307F-7F9F-8646-32E151E3FF6A}"/>
                  </a:ext>
                </a:extLst>
              </p:cNvPr>
              <p:cNvCxnSpPr/>
              <p:nvPr/>
            </p:nvCxnSpPr>
            <p:spPr>
              <a:xfrm>
                <a:off x="2663497" y="2156255"/>
                <a:ext cx="0" cy="608679"/>
              </a:xfrm>
              <a:prstGeom prst="line">
                <a:avLst/>
              </a:prstGeom>
              <a:ln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014B1989-ED2B-AFE6-92D7-DD5AD19A573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663497" y="2760892"/>
                <a:ext cx="934328" cy="0"/>
              </a:xfrm>
              <a:prstGeom prst="line">
                <a:avLst/>
              </a:prstGeom>
              <a:ln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5260B587-CAB4-E107-3247-F8270273B54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44497" y="2194841"/>
                <a:ext cx="0" cy="389741"/>
              </a:xfrm>
              <a:prstGeom prst="line">
                <a:avLst/>
              </a:prstGeom>
              <a:ln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59E6A4D1-3764-2E6B-1A69-DAC0AF6B6D8F}"/>
                </a:ext>
              </a:extLst>
            </p:cNvPr>
            <p:cNvCxnSpPr>
              <a:cxnSpLocks/>
            </p:cNvCxnSpPr>
            <p:nvPr/>
          </p:nvCxnSpPr>
          <p:spPr>
            <a:xfrm>
              <a:off x="3245979" y="2674282"/>
              <a:ext cx="249959" cy="131500"/>
            </a:xfrm>
            <a:prstGeom prst="straightConnector1">
              <a:avLst/>
            </a:prstGeom>
            <a:ln w="3175">
              <a:headEnd type="triangle" w="sm" len="sm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3576EC1A-1614-605B-0D0A-AF873E42538D}"/>
              </a:ext>
            </a:extLst>
          </p:cNvPr>
          <p:cNvGrpSpPr/>
          <p:nvPr/>
        </p:nvGrpSpPr>
        <p:grpSpPr>
          <a:xfrm>
            <a:off x="3107468" y="2837953"/>
            <a:ext cx="1162378" cy="667787"/>
            <a:chOff x="2503095" y="3504623"/>
            <a:chExt cx="1487034" cy="794183"/>
          </a:xfrm>
        </p:grpSpPr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C7817BCB-FA8A-A605-9464-CF69DEA986D9}"/>
                </a:ext>
              </a:extLst>
            </p:cNvPr>
            <p:cNvGrpSpPr/>
            <p:nvPr/>
          </p:nvGrpSpPr>
          <p:grpSpPr>
            <a:xfrm>
              <a:off x="2503095" y="3504623"/>
              <a:ext cx="1487034" cy="794183"/>
              <a:chOff x="2149728" y="2156255"/>
              <a:chExt cx="1487034" cy="794183"/>
            </a:xfrm>
          </p:grpSpPr>
          <p:pic>
            <p:nvPicPr>
              <p:cNvPr id="66" name="Picture 65">
                <a:extLst>
                  <a:ext uri="{FF2B5EF4-FFF2-40B4-BE49-F238E27FC236}">
                    <a16:creationId xmlns:a16="http://schemas.microsoft.com/office/drawing/2014/main" id="{0178140E-31DD-C311-A375-9809C221C0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600492" y="2173314"/>
                <a:ext cx="1036270" cy="646319"/>
              </a:xfrm>
              <a:prstGeom prst="rect">
                <a:avLst/>
              </a:prstGeom>
            </p:spPr>
          </p:pic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94A74F8F-D42C-B6B7-47AB-860D7890C0D3}"/>
                  </a:ext>
                </a:extLst>
              </p:cNvPr>
              <p:cNvSpPr txBox="1"/>
              <p:nvPr/>
            </p:nvSpPr>
            <p:spPr>
              <a:xfrm>
                <a:off x="2149728" y="2335615"/>
                <a:ext cx="450764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600"/>
                  </a:spcBef>
                </a:pPr>
                <a:r>
                  <a:rPr lang="nl-BE" sz="600" dirty="0">
                    <a:solidFill>
                      <a:schemeClr val="accent1"/>
                    </a:solidFill>
                  </a:rPr>
                  <a:t>EUR/kg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3798A34-D315-7D36-661C-EF6EE63CFAF6}"/>
                  </a:ext>
                </a:extLst>
              </p:cNvPr>
              <p:cNvSpPr txBox="1"/>
              <p:nvPr/>
            </p:nvSpPr>
            <p:spPr>
              <a:xfrm>
                <a:off x="2934072" y="2765772"/>
                <a:ext cx="420308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600"/>
                  </a:spcBef>
                </a:pPr>
                <a:r>
                  <a:rPr lang="nl-BE" sz="600" dirty="0">
                    <a:solidFill>
                      <a:schemeClr val="accent1"/>
                    </a:solidFill>
                  </a:rPr>
                  <a:t>1/MKN</a:t>
                </a:r>
              </a:p>
            </p:txBody>
          </p: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61A75B82-87F6-2617-1802-385D135F53AC}"/>
                  </a:ext>
                </a:extLst>
              </p:cNvPr>
              <p:cNvCxnSpPr/>
              <p:nvPr/>
            </p:nvCxnSpPr>
            <p:spPr>
              <a:xfrm>
                <a:off x="2663497" y="2156255"/>
                <a:ext cx="0" cy="608679"/>
              </a:xfrm>
              <a:prstGeom prst="line">
                <a:avLst/>
              </a:prstGeom>
              <a:ln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2A05F19E-4EE3-7C1A-E282-30BFF55B58F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663497" y="2760892"/>
                <a:ext cx="934328" cy="0"/>
              </a:xfrm>
              <a:prstGeom prst="line">
                <a:avLst/>
              </a:prstGeom>
              <a:ln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9BE1E5F9-2795-7E5A-272B-904C192DCE69}"/>
                </a:ext>
              </a:extLst>
            </p:cNvPr>
            <p:cNvCxnSpPr>
              <a:cxnSpLocks/>
            </p:cNvCxnSpPr>
            <p:nvPr/>
          </p:nvCxnSpPr>
          <p:spPr>
            <a:xfrm>
              <a:off x="3410760" y="3769135"/>
              <a:ext cx="249959" cy="131500"/>
            </a:xfrm>
            <a:prstGeom prst="straightConnector1">
              <a:avLst/>
            </a:prstGeom>
            <a:ln w="3175">
              <a:headEnd type="triangle" w="sm" len="sm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>
              <a:extLst>
                <a:ext uri="{FF2B5EF4-FFF2-40B4-BE49-F238E27FC236}">
                  <a16:creationId xmlns:a16="http://schemas.microsoft.com/office/drawing/2014/main" id="{0A1EE61D-2534-7956-1239-E8C086D09953}"/>
                </a:ext>
              </a:extLst>
            </p:cNvPr>
            <p:cNvCxnSpPr>
              <a:cxnSpLocks/>
            </p:cNvCxnSpPr>
            <p:nvPr/>
          </p:nvCxnSpPr>
          <p:spPr>
            <a:xfrm>
              <a:off x="3434103" y="3667004"/>
              <a:ext cx="249959" cy="131500"/>
            </a:xfrm>
            <a:prstGeom prst="straightConnector1">
              <a:avLst/>
            </a:prstGeom>
            <a:ln w="3175">
              <a:headEnd type="triangle" w="sm" len="sm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5" name="Picture 104">
            <a:extLst>
              <a:ext uri="{FF2B5EF4-FFF2-40B4-BE49-F238E27FC236}">
                <a16:creationId xmlns:a16="http://schemas.microsoft.com/office/drawing/2014/main" id="{453BF785-4ACC-4FC8-5827-E967FC3137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9954" y="3557310"/>
            <a:ext cx="758607" cy="6011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C65AC65-0249-F458-7547-A28AA46AEC53}"/>
              </a:ext>
            </a:extLst>
          </p:cNvPr>
          <p:cNvSpPr txBox="1"/>
          <p:nvPr/>
        </p:nvSpPr>
        <p:spPr>
          <a:xfrm>
            <a:off x="4938967" y="5088174"/>
            <a:ext cx="2432809" cy="523220"/>
          </a:xfrm>
          <a:prstGeom prst="rect">
            <a:avLst/>
          </a:prstGeom>
          <a:solidFill>
            <a:srgbClr val="002E56">
              <a:alpha val="54118"/>
            </a:srgb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nl-BE" sz="1400" dirty="0">
                <a:solidFill>
                  <a:schemeClr val="bg1"/>
                </a:solidFill>
              </a:rPr>
              <a:t>Criterium 4: Vergelijking huidige maatregelen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37549CE-B61D-55A3-0F7F-D05C35C79C9F}"/>
              </a:ext>
            </a:extLst>
          </p:cNvPr>
          <p:cNvSpPr txBox="1"/>
          <p:nvPr/>
        </p:nvSpPr>
        <p:spPr>
          <a:xfrm>
            <a:off x="4938967" y="5707003"/>
            <a:ext cx="2432809" cy="523220"/>
          </a:xfrm>
          <a:prstGeom prst="rect">
            <a:avLst/>
          </a:prstGeom>
          <a:solidFill>
            <a:srgbClr val="002E56">
              <a:alpha val="54118"/>
            </a:srgb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nl-BE" sz="1400" dirty="0">
                <a:solidFill>
                  <a:schemeClr val="bg1"/>
                </a:solidFill>
              </a:rPr>
              <a:t>Criterium 5: Cross-media effecten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C442D27-775E-91D5-AA66-5329D4411B1E}"/>
              </a:ext>
            </a:extLst>
          </p:cNvPr>
          <p:cNvSpPr txBox="1"/>
          <p:nvPr/>
        </p:nvSpPr>
        <p:spPr>
          <a:xfrm>
            <a:off x="4938967" y="6325832"/>
            <a:ext cx="2432809" cy="523220"/>
          </a:xfrm>
          <a:prstGeom prst="rect">
            <a:avLst/>
          </a:prstGeom>
          <a:solidFill>
            <a:srgbClr val="002E56">
              <a:alpha val="54118"/>
            </a:srgb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nl-BE" sz="1400" dirty="0">
                <a:solidFill>
                  <a:schemeClr val="bg1"/>
                </a:solidFill>
              </a:rPr>
              <a:t>Criterium 6: Overige investeringen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DB1BA1A-8AA6-6BAD-E3FE-1C91EFAA5577}"/>
              </a:ext>
            </a:extLst>
          </p:cNvPr>
          <p:cNvSpPr/>
          <p:nvPr/>
        </p:nvSpPr>
        <p:spPr>
          <a:xfrm>
            <a:off x="4396528" y="2067050"/>
            <a:ext cx="788566" cy="430887"/>
          </a:xfrm>
          <a:prstGeom prst="ellipse">
            <a:avLst/>
          </a:prstGeom>
          <a:solidFill>
            <a:srgbClr val="41DF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nl-BE" sz="1050" dirty="0"/>
              <a:t>Nieuw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5F49E78-BB1D-B506-4CB6-472509849FC0}"/>
              </a:ext>
            </a:extLst>
          </p:cNvPr>
          <p:cNvSpPr/>
          <p:nvPr/>
        </p:nvSpPr>
        <p:spPr>
          <a:xfrm>
            <a:off x="28942" y="1456795"/>
            <a:ext cx="788566" cy="430887"/>
          </a:xfrm>
          <a:prstGeom prst="ellipse">
            <a:avLst/>
          </a:prstGeom>
          <a:solidFill>
            <a:srgbClr val="41DF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nl-BE" sz="1050" dirty="0"/>
              <a:t>Nieuw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1B08231-3D69-D828-EA99-23807599FAD2}"/>
              </a:ext>
            </a:extLst>
          </p:cNvPr>
          <p:cNvSpPr/>
          <p:nvPr/>
        </p:nvSpPr>
        <p:spPr>
          <a:xfrm>
            <a:off x="25354" y="2955494"/>
            <a:ext cx="788566" cy="430887"/>
          </a:xfrm>
          <a:prstGeom prst="ellipse">
            <a:avLst/>
          </a:prstGeom>
          <a:solidFill>
            <a:srgbClr val="41DF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nl-BE" sz="1050" dirty="0"/>
              <a:t>Nieuw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B676D1F-0771-B852-80F5-915FB40947DE}"/>
              </a:ext>
            </a:extLst>
          </p:cNvPr>
          <p:cNvSpPr/>
          <p:nvPr/>
        </p:nvSpPr>
        <p:spPr>
          <a:xfrm>
            <a:off x="4496450" y="4792275"/>
            <a:ext cx="788566" cy="430887"/>
          </a:xfrm>
          <a:prstGeom prst="ellipse">
            <a:avLst/>
          </a:prstGeom>
          <a:solidFill>
            <a:srgbClr val="41DF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nl-BE" sz="1050" dirty="0"/>
              <a:t>Nieuw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FCF57F1-7B41-9E3F-E079-C0BCDEA85B0E}"/>
              </a:ext>
            </a:extLst>
          </p:cNvPr>
          <p:cNvSpPr/>
          <p:nvPr/>
        </p:nvSpPr>
        <p:spPr>
          <a:xfrm>
            <a:off x="4464361" y="5466644"/>
            <a:ext cx="788566" cy="430887"/>
          </a:xfrm>
          <a:prstGeom prst="ellipse">
            <a:avLst/>
          </a:prstGeom>
          <a:solidFill>
            <a:srgbClr val="41DF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nl-BE" sz="1050" dirty="0"/>
              <a:t>Nieuw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89369C8-C9BA-46E1-682B-73366988E7B5}"/>
              </a:ext>
            </a:extLst>
          </p:cNvPr>
          <p:cNvSpPr/>
          <p:nvPr/>
        </p:nvSpPr>
        <p:spPr>
          <a:xfrm>
            <a:off x="4496450" y="6165929"/>
            <a:ext cx="788566" cy="430887"/>
          </a:xfrm>
          <a:prstGeom prst="ellipse">
            <a:avLst/>
          </a:prstGeom>
          <a:solidFill>
            <a:srgbClr val="41DF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nl-BE" sz="1050" dirty="0"/>
              <a:t>Nieuw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E1BDB68-4558-DB3C-7E62-E6C5C7C6D339}"/>
              </a:ext>
            </a:extLst>
          </p:cNvPr>
          <p:cNvSpPr txBox="1"/>
          <p:nvPr/>
        </p:nvSpPr>
        <p:spPr>
          <a:xfrm>
            <a:off x="4760702" y="93422"/>
            <a:ext cx="2789339" cy="523220"/>
          </a:xfrm>
          <a:prstGeom prst="rect">
            <a:avLst/>
          </a:prstGeom>
          <a:solidFill>
            <a:schemeClr val="bg1"/>
          </a:solidFill>
          <a:ln w="19050">
            <a:solidFill>
              <a:srgbClr val="002E56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nl-BE" sz="1400" dirty="0">
                <a:solidFill>
                  <a:schemeClr val="tx1"/>
                </a:solidFill>
              </a:rPr>
              <a:t>Selectie en bepaling van technisch haalbare maatregelen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8FC7BED-AC67-F856-ED50-E743FF44A105}"/>
              </a:ext>
            </a:extLst>
          </p:cNvPr>
          <p:cNvCxnSpPr>
            <a:cxnSpLocks/>
            <a:stCxn id="16" idx="2"/>
          </p:cNvCxnSpPr>
          <p:nvPr/>
        </p:nvCxnSpPr>
        <p:spPr>
          <a:xfrm>
            <a:off x="6155372" y="616642"/>
            <a:ext cx="0" cy="341561"/>
          </a:xfrm>
          <a:prstGeom prst="straightConnector1">
            <a:avLst/>
          </a:prstGeom>
          <a:ln w="95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0128B7A3-B46F-A721-7AB2-DCAACC323F3F}"/>
              </a:ext>
            </a:extLst>
          </p:cNvPr>
          <p:cNvSpPr txBox="1"/>
          <p:nvPr/>
        </p:nvSpPr>
        <p:spPr>
          <a:xfrm>
            <a:off x="4760702" y="958203"/>
            <a:ext cx="2789339" cy="738664"/>
          </a:xfrm>
          <a:prstGeom prst="rect">
            <a:avLst/>
          </a:prstGeom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nl-BE" sz="1400" dirty="0">
                <a:solidFill>
                  <a:schemeClr val="bg1"/>
                </a:solidFill>
              </a:rPr>
              <a:t>Criterium 1: Bereiken gewenste effluentconcentratie impactbeoordeling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20815AC-04B2-7922-D0B0-FB55030DA0B7}"/>
              </a:ext>
            </a:extLst>
          </p:cNvPr>
          <p:cNvSpPr/>
          <p:nvPr/>
        </p:nvSpPr>
        <p:spPr>
          <a:xfrm>
            <a:off x="4249061" y="661784"/>
            <a:ext cx="788566" cy="430887"/>
          </a:xfrm>
          <a:prstGeom prst="ellipse">
            <a:avLst/>
          </a:prstGeom>
          <a:solidFill>
            <a:srgbClr val="41DF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nl-BE" sz="1050" dirty="0"/>
              <a:t>Nieuw</a:t>
            </a:r>
          </a:p>
        </p:txBody>
      </p:sp>
    </p:spTree>
    <p:extLst>
      <p:ext uri="{BB962C8B-B14F-4D97-AF65-F5344CB8AC3E}">
        <p14:creationId xmlns:p14="http://schemas.microsoft.com/office/powerpoint/2010/main" val="3942045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1" grpId="0" animBg="1"/>
      <p:bldP spid="1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C5DD01-5B36-3AF1-2DC5-50C767E373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7">
            <a:extLst>
              <a:ext uri="{FF2B5EF4-FFF2-40B4-BE49-F238E27FC236}">
                <a16:creationId xmlns:a16="http://schemas.microsoft.com/office/drawing/2014/main" id="{C9FA1CC5-E3B2-C320-1AE3-8C9BC218BC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1371" y="2792981"/>
            <a:ext cx="8748000" cy="2675132"/>
          </a:xfr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nl-BE" sz="1400" b="1" dirty="0"/>
              <a:t>Criterium 1</a:t>
            </a:r>
          </a:p>
          <a:p>
            <a:pPr marL="0" indent="0">
              <a:buNone/>
            </a:pPr>
            <a:r>
              <a:rPr lang="nl-BE" sz="1400" u="sng" dirty="0"/>
              <a:t>Impactbeoordeling</a:t>
            </a:r>
            <a:r>
              <a:rPr lang="nl-BE" sz="1400" dirty="0"/>
              <a:t> geeft gewenste effluentconcentratie </a:t>
            </a:r>
            <a:r>
              <a:rPr lang="nl-BE" sz="1400" dirty="0">
                <a:sym typeface="Wingdings" panose="05000000000000000000" pitchFamily="2" charset="2"/>
              </a:rPr>
              <a:t> verlaag concentratie naar xx µg/L </a:t>
            </a:r>
          </a:p>
          <a:p>
            <a:pPr lvl="1"/>
            <a:r>
              <a:rPr lang="nl-BE" sz="1200" dirty="0"/>
              <a:t>Massabalansberekening op basis van toetswaarde </a:t>
            </a:r>
          </a:p>
          <a:p>
            <a:pPr lvl="1"/>
            <a:r>
              <a:rPr lang="nl-BE" sz="1200" dirty="0">
                <a:sym typeface="Wingdings" panose="05000000000000000000" pitchFamily="2" charset="2"/>
              </a:rPr>
              <a:t>Kan =MKN zijn</a:t>
            </a:r>
          </a:p>
          <a:p>
            <a:pPr marL="0" indent="0">
              <a:buNone/>
            </a:pPr>
            <a:endParaRPr lang="nl-BE" sz="14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nl-BE" sz="1400" dirty="0">
                <a:sym typeface="Wingdings" panose="05000000000000000000" pitchFamily="2" charset="2"/>
              </a:rPr>
              <a:t> Technisch niet steeds mogelijk om ‘laatste µg/L’ te verwijderen (tegen aanvaardbare kosten)</a:t>
            </a:r>
          </a:p>
          <a:p>
            <a:pPr marL="0" indent="0">
              <a:buNone/>
            </a:pPr>
            <a:endParaRPr lang="nl-BE" sz="1400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è"/>
            </a:pPr>
            <a:r>
              <a:rPr lang="nl-BE" sz="1400" dirty="0">
                <a:sym typeface="Wingdings" panose="05000000000000000000" pitchFamily="2" charset="2"/>
              </a:rPr>
              <a:t>Eerste toetsing: 		Wordt gewenste effluentconcentratie bereikt? </a:t>
            </a:r>
          </a:p>
          <a:p>
            <a:pPr>
              <a:buFont typeface="Wingdings" panose="05000000000000000000" pitchFamily="2" charset="2"/>
              <a:buChar char="è"/>
            </a:pPr>
            <a:r>
              <a:rPr lang="nl-BE" sz="1400" dirty="0">
                <a:sym typeface="Wingdings" panose="05000000000000000000" pitchFamily="2" charset="2"/>
              </a:rPr>
              <a:t>Tweede toetsing: 		Wordt &gt; 75% van de vuilvracht verwijderd? </a:t>
            </a:r>
          </a:p>
          <a:p>
            <a:pPr marL="0" indent="0">
              <a:buNone/>
            </a:pPr>
            <a:endParaRPr lang="nl-BE" sz="14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nl-BE" sz="1400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è"/>
            </a:pPr>
            <a:endParaRPr lang="nl-BE" sz="14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nl-BE" sz="1400" dirty="0">
              <a:sym typeface="Wingdings" panose="05000000000000000000" pitchFamily="2" charset="2"/>
            </a:endParaRPr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EA37BBB2-B43A-DB07-C4D0-55136416A46C}"/>
              </a:ext>
            </a:extLst>
          </p:cNvPr>
          <p:cNvCxnSpPr>
            <a:cxnSpLocks/>
          </p:cNvCxnSpPr>
          <p:nvPr/>
        </p:nvCxnSpPr>
        <p:spPr>
          <a:xfrm>
            <a:off x="6155371" y="1696867"/>
            <a:ext cx="0" cy="740367"/>
          </a:xfrm>
          <a:prstGeom prst="straightConnector1">
            <a:avLst/>
          </a:prstGeom>
          <a:ln w="95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AF4B6AF9-97D7-2036-953A-434584A55EEA}"/>
              </a:ext>
            </a:extLst>
          </p:cNvPr>
          <p:cNvCxnSpPr>
            <a:cxnSpLocks/>
            <a:endCxn id="78" idx="1"/>
          </p:cNvCxnSpPr>
          <p:nvPr/>
        </p:nvCxnSpPr>
        <p:spPr>
          <a:xfrm flipV="1">
            <a:off x="7550041" y="1323874"/>
            <a:ext cx="493140" cy="1012"/>
          </a:xfrm>
          <a:prstGeom prst="straightConnector1">
            <a:avLst/>
          </a:prstGeom>
          <a:ln w="95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3FA736E2-761B-0CCF-3B11-EA1B16F47AF9}"/>
              </a:ext>
            </a:extLst>
          </p:cNvPr>
          <p:cNvSpPr txBox="1"/>
          <p:nvPr/>
        </p:nvSpPr>
        <p:spPr>
          <a:xfrm>
            <a:off x="6605669" y="946140"/>
            <a:ext cx="243280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nl-BE" sz="1100" dirty="0">
                <a:solidFill>
                  <a:schemeClr val="accent1"/>
                </a:solidFill>
              </a:rPr>
              <a:t>Nee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B1E65D76-35FE-DC14-32F8-B658B77422C7}"/>
              </a:ext>
            </a:extLst>
          </p:cNvPr>
          <p:cNvSpPr txBox="1"/>
          <p:nvPr/>
        </p:nvSpPr>
        <p:spPr>
          <a:xfrm>
            <a:off x="8043181" y="1023792"/>
            <a:ext cx="1857178" cy="6001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nl-BE" sz="1100" dirty="0">
                <a:solidFill>
                  <a:schemeClr val="accent1"/>
                </a:solidFill>
              </a:rPr>
              <a:t>Verwijderingsrendement maatregel &gt; 75% voor parameter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05F774C7-1F8E-2786-318D-50F7F11AA6FF}"/>
              </a:ext>
            </a:extLst>
          </p:cNvPr>
          <p:cNvSpPr txBox="1"/>
          <p:nvPr/>
        </p:nvSpPr>
        <p:spPr>
          <a:xfrm>
            <a:off x="5219361" y="1779710"/>
            <a:ext cx="243280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nl-BE" sz="1100" dirty="0">
                <a:solidFill>
                  <a:schemeClr val="accent1"/>
                </a:solidFill>
              </a:rPr>
              <a:t>Ja</a:t>
            </a:r>
          </a:p>
        </p:txBody>
      </p: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1D2FEFF0-9607-C01A-AED8-B4CEF538D5BE}"/>
              </a:ext>
            </a:extLst>
          </p:cNvPr>
          <p:cNvCxnSpPr>
            <a:cxnSpLocks/>
            <a:stCxn id="78" idx="2"/>
          </p:cNvCxnSpPr>
          <p:nvPr/>
        </p:nvCxnSpPr>
        <p:spPr>
          <a:xfrm flipH="1">
            <a:off x="6155371" y="1623956"/>
            <a:ext cx="2816399" cy="813278"/>
          </a:xfrm>
          <a:prstGeom prst="straightConnector1">
            <a:avLst/>
          </a:prstGeom>
          <a:ln w="95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A39451A1-B2F4-8488-46DF-61785A7A72E6}"/>
              </a:ext>
            </a:extLst>
          </p:cNvPr>
          <p:cNvSpPr txBox="1"/>
          <p:nvPr/>
        </p:nvSpPr>
        <p:spPr>
          <a:xfrm>
            <a:off x="6813503" y="1892792"/>
            <a:ext cx="243280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nl-BE" sz="1100" dirty="0">
                <a:solidFill>
                  <a:schemeClr val="accent1"/>
                </a:solidFill>
              </a:rPr>
              <a:t>Ja</a:t>
            </a:r>
          </a:p>
        </p:txBody>
      </p: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BCA7D037-0091-0777-0853-17821D82552B}"/>
              </a:ext>
            </a:extLst>
          </p:cNvPr>
          <p:cNvCxnSpPr>
            <a:cxnSpLocks/>
            <a:stCxn id="78" idx="3"/>
            <a:endCxn id="83" idx="1"/>
          </p:cNvCxnSpPr>
          <p:nvPr/>
        </p:nvCxnSpPr>
        <p:spPr>
          <a:xfrm>
            <a:off x="9900359" y="1323874"/>
            <a:ext cx="480557" cy="0"/>
          </a:xfrm>
          <a:prstGeom prst="straightConnector1">
            <a:avLst/>
          </a:prstGeom>
          <a:ln w="95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F38EAC7A-3ADC-B6D4-61E1-41FA4472CD30}"/>
              </a:ext>
            </a:extLst>
          </p:cNvPr>
          <p:cNvSpPr txBox="1"/>
          <p:nvPr/>
        </p:nvSpPr>
        <p:spPr>
          <a:xfrm>
            <a:off x="10380916" y="873751"/>
            <a:ext cx="1670809" cy="9002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nl-BE" sz="1050" dirty="0">
                <a:solidFill>
                  <a:schemeClr val="accent1"/>
                </a:solidFill>
              </a:rPr>
              <a:t>Alsnog tool volledig doorlopen. In sommige gevallen kan een lager verwijderingspercentage toch acceptabel zijn.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3BA7A267-B860-DD50-E2BD-34D6213FB13D}"/>
              </a:ext>
            </a:extLst>
          </p:cNvPr>
          <p:cNvSpPr txBox="1"/>
          <p:nvPr/>
        </p:nvSpPr>
        <p:spPr>
          <a:xfrm>
            <a:off x="4760702" y="93422"/>
            <a:ext cx="2789339" cy="523220"/>
          </a:xfrm>
          <a:prstGeom prst="rect">
            <a:avLst/>
          </a:prstGeom>
          <a:solidFill>
            <a:schemeClr val="bg1"/>
          </a:solidFill>
          <a:ln w="19050">
            <a:solidFill>
              <a:srgbClr val="002E56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nl-BE" sz="1400" dirty="0">
                <a:solidFill>
                  <a:schemeClr val="tx1"/>
                </a:solidFill>
              </a:rPr>
              <a:t>Selectie en bepaling van technisch haalbare maatregelen</a:t>
            </a:r>
          </a:p>
        </p:txBody>
      </p: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4AC4AD81-5ECE-CF1E-45CD-5BCD12CDCC1A}"/>
              </a:ext>
            </a:extLst>
          </p:cNvPr>
          <p:cNvCxnSpPr>
            <a:cxnSpLocks/>
            <a:stCxn id="84" idx="2"/>
          </p:cNvCxnSpPr>
          <p:nvPr/>
        </p:nvCxnSpPr>
        <p:spPr>
          <a:xfrm>
            <a:off x="6155372" y="616642"/>
            <a:ext cx="0" cy="341561"/>
          </a:xfrm>
          <a:prstGeom prst="straightConnector1">
            <a:avLst/>
          </a:prstGeom>
          <a:ln w="95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>
            <a:extLst>
              <a:ext uri="{FF2B5EF4-FFF2-40B4-BE49-F238E27FC236}">
                <a16:creationId xmlns:a16="http://schemas.microsoft.com/office/drawing/2014/main" id="{91B7EAE9-377D-B023-D9A4-CDA895407AA6}"/>
              </a:ext>
            </a:extLst>
          </p:cNvPr>
          <p:cNvSpPr txBox="1"/>
          <p:nvPr/>
        </p:nvSpPr>
        <p:spPr>
          <a:xfrm>
            <a:off x="4760702" y="958203"/>
            <a:ext cx="2789339" cy="738664"/>
          </a:xfrm>
          <a:prstGeom prst="rect">
            <a:avLst/>
          </a:prstGeom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nl-BE" sz="1400" dirty="0">
                <a:solidFill>
                  <a:schemeClr val="bg1"/>
                </a:solidFill>
              </a:rPr>
              <a:t>Criterium 1: Bereiken gewenste effluentconcentratie impactbeoordeling</a:t>
            </a:r>
          </a:p>
        </p:txBody>
      </p:sp>
    </p:spTree>
    <p:extLst>
      <p:ext uri="{BB962C8B-B14F-4D97-AF65-F5344CB8AC3E}">
        <p14:creationId xmlns:p14="http://schemas.microsoft.com/office/powerpoint/2010/main" val="170079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11DBBE-C785-EE88-FF09-3D4923DD1A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D61DBFF4-A27F-0125-5E82-D732938224AD}"/>
              </a:ext>
            </a:extLst>
          </p:cNvPr>
          <p:cNvSpPr txBox="1"/>
          <p:nvPr/>
        </p:nvSpPr>
        <p:spPr>
          <a:xfrm>
            <a:off x="4867661" y="2437234"/>
            <a:ext cx="2575420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nl-BE" sz="1400" dirty="0">
                <a:solidFill>
                  <a:schemeClr val="bg1"/>
                </a:solidFill>
              </a:rPr>
              <a:t>Criterium 2: KE maatregel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F148040-527A-F2CC-15FD-C15F34915CF1}"/>
              </a:ext>
            </a:extLst>
          </p:cNvPr>
          <p:cNvCxnSpPr>
            <a:cxnSpLocks/>
            <a:stCxn id="12" idx="2"/>
            <a:endCxn id="19" idx="0"/>
          </p:cNvCxnSpPr>
          <p:nvPr/>
        </p:nvCxnSpPr>
        <p:spPr>
          <a:xfrm>
            <a:off x="6155371" y="2745011"/>
            <a:ext cx="1" cy="1180599"/>
          </a:xfrm>
          <a:prstGeom prst="straightConnector1">
            <a:avLst/>
          </a:prstGeom>
          <a:ln w="95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38F87EB-BB03-2137-4A29-F4E9D285552B}"/>
              </a:ext>
            </a:extLst>
          </p:cNvPr>
          <p:cNvCxnSpPr>
            <a:cxnSpLocks/>
            <a:endCxn id="12" idx="0"/>
          </p:cNvCxnSpPr>
          <p:nvPr/>
        </p:nvCxnSpPr>
        <p:spPr>
          <a:xfrm>
            <a:off x="6155371" y="1696867"/>
            <a:ext cx="0" cy="740367"/>
          </a:xfrm>
          <a:prstGeom prst="straightConnector1">
            <a:avLst/>
          </a:prstGeom>
          <a:ln w="95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A4DCE067-255A-79B8-32A9-9990D073BC2F}"/>
              </a:ext>
            </a:extLst>
          </p:cNvPr>
          <p:cNvSpPr txBox="1"/>
          <p:nvPr/>
        </p:nvSpPr>
        <p:spPr>
          <a:xfrm>
            <a:off x="4938967" y="3925610"/>
            <a:ext cx="2432809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nl-BE" sz="1400" dirty="0">
                <a:solidFill>
                  <a:schemeClr val="bg1"/>
                </a:solidFill>
              </a:rPr>
              <a:t>Criterium 3: Economische draagkracht bedrijf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296A0D94-D9FE-BE9C-2437-BF4E1EEA5784}"/>
              </a:ext>
            </a:extLst>
          </p:cNvPr>
          <p:cNvCxnSpPr>
            <a:cxnSpLocks/>
            <a:endCxn id="40" idx="1"/>
          </p:cNvCxnSpPr>
          <p:nvPr/>
        </p:nvCxnSpPr>
        <p:spPr>
          <a:xfrm flipV="1">
            <a:off x="7550041" y="1323874"/>
            <a:ext cx="493140" cy="1012"/>
          </a:xfrm>
          <a:prstGeom prst="straightConnector1">
            <a:avLst/>
          </a:prstGeom>
          <a:ln w="95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5802A45A-6922-88D6-3957-E64949C8CB7B}"/>
              </a:ext>
            </a:extLst>
          </p:cNvPr>
          <p:cNvSpPr txBox="1"/>
          <p:nvPr/>
        </p:nvSpPr>
        <p:spPr>
          <a:xfrm>
            <a:off x="6605669" y="946140"/>
            <a:ext cx="243280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nl-BE" sz="1100" dirty="0">
                <a:solidFill>
                  <a:schemeClr val="accent1"/>
                </a:solidFill>
              </a:rPr>
              <a:t>Nee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DFCA09E-FFCA-79A3-CB77-B9B92BB4971D}"/>
              </a:ext>
            </a:extLst>
          </p:cNvPr>
          <p:cNvSpPr txBox="1"/>
          <p:nvPr/>
        </p:nvSpPr>
        <p:spPr>
          <a:xfrm>
            <a:off x="8043181" y="1023792"/>
            <a:ext cx="1857178" cy="6001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nl-BE" sz="1100" dirty="0">
                <a:solidFill>
                  <a:schemeClr val="accent1"/>
                </a:solidFill>
              </a:rPr>
              <a:t>Verwijderingsrendement maatregel &gt; 75% voor parameter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8CC6B70-D86B-4902-F00F-776933678819}"/>
              </a:ext>
            </a:extLst>
          </p:cNvPr>
          <p:cNvSpPr txBox="1"/>
          <p:nvPr/>
        </p:nvSpPr>
        <p:spPr>
          <a:xfrm>
            <a:off x="5219361" y="1779710"/>
            <a:ext cx="243280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nl-BE" sz="1100" dirty="0">
                <a:solidFill>
                  <a:schemeClr val="accent1"/>
                </a:solidFill>
              </a:rPr>
              <a:t>Ja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6828775-D7D0-D2E7-0D8A-B48345AF80DF}"/>
              </a:ext>
            </a:extLst>
          </p:cNvPr>
          <p:cNvSpPr txBox="1"/>
          <p:nvPr/>
        </p:nvSpPr>
        <p:spPr>
          <a:xfrm>
            <a:off x="5527623" y="3286266"/>
            <a:ext cx="243280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nl-BE" sz="1100" dirty="0">
                <a:solidFill>
                  <a:schemeClr val="accent1"/>
                </a:solidFill>
              </a:rPr>
              <a:t>Techniek is KE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0EF7E1E-C9FE-E17D-1CF9-4ACC78A1BF28}"/>
              </a:ext>
            </a:extLst>
          </p:cNvPr>
          <p:cNvSpPr txBox="1"/>
          <p:nvPr/>
        </p:nvSpPr>
        <p:spPr>
          <a:xfrm>
            <a:off x="7742879" y="2754644"/>
            <a:ext cx="243280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nl-BE" sz="1100" dirty="0">
                <a:solidFill>
                  <a:schemeClr val="accent1"/>
                </a:solidFill>
              </a:rPr>
              <a:t>Techniek is niet KE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A5161B32-967D-2BC5-C522-20B00ACE96F2}"/>
              </a:ext>
            </a:extLst>
          </p:cNvPr>
          <p:cNvCxnSpPr>
            <a:cxnSpLocks/>
            <a:stCxn id="12" idx="3"/>
            <a:endCxn id="45" idx="1"/>
          </p:cNvCxnSpPr>
          <p:nvPr/>
        </p:nvCxnSpPr>
        <p:spPr>
          <a:xfrm flipV="1">
            <a:off x="7443081" y="2568399"/>
            <a:ext cx="2937835" cy="22724"/>
          </a:xfrm>
          <a:prstGeom prst="straightConnector1">
            <a:avLst/>
          </a:prstGeom>
          <a:ln w="95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6358B8E9-D7DD-4E25-44A8-6DAC1DBE9744}"/>
              </a:ext>
            </a:extLst>
          </p:cNvPr>
          <p:cNvSpPr txBox="1"/>
          <p:nvPr/>
        </p:nvSpPr>
        <p:spPr>
          <a:xfrm>
            <a:off x="10380916" y="2268317"/>
            <a:ext cx="1670810" cy="6001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nl-BE" sz="1100" dirty="0">
                <a:solidFill>
                  <a:schemeClr val="accent1"/>
                </a:solidFill>
              </a:rPr>
              <a:t>Techniek niet kosteneffectief voor verwijdering polluent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1BBBD48-1FDE-0D3E-C1CC-A7ACC5F1FC89}"/>
              </a:ext>
            </a:extLst>
          </p:cNvPr>
          <p:cNvSpPr txBox="1"/>
          <p:nvPr/>
        </p:nvSpPr>
        <p:spPr>
          <a:xfrm>
            <a:off x="1921027" y="4836558"/>
            <a:ext cx="2432809" cy="8463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nl-BE" sz="1100" dirty="0">
                <a:solidFill>
                  <a:schemeClr val="accent1"/>
                </a:solidFill>
              </a:rPr>
              <a:t>Kosten aanvaardbaar volgens draagkracht bedrijf </a:t>
            </a:r>
          </a:p>
          <a:p>
            <a:pPr algn="ctr">
              <a:spcBef>
                <a:spcPts val="600"/>
              </a:spcBef>
            </a:pPr>
            <a:r>
              <a:rPr lang="nl-BE" sz="1100" dirty="0">
                <a:solidFill>
                  <a:schemeClr val="accent1"/>
                </a:solidFill>
                <a:sym typeface="Wingdings" panose="05000000000000000000" pitchFamily="2" charset="2"/>
              </a:rPr>
              <a:t> </a:t>
            </a:r>
            <a:r>
              <a:rPr lang="nl-BE" sz="1100" dirty="0">
                <a:solidFill>
                  <a:schemeClr val="accent1"/>
                </a:solidFill>
              </a:rPr>
              <a:t>maatregel is economisch haalbaar 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72D8A67-F690-2BD1-0340-80D317017201}"/>
              </a:ext>
            </a:extLst>
          </p:cNvPr>
          <p:cNvSpPr txBox="1"/>
          <p:nvPr/>
        </p:nvSpPr>
        <p:spPr>
          <a:xfrm>
            <a:off x="7918831" y="4836558"/>
            <a:ext cx="2432809" cy="8463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nl-BE" sz="1100" dirty="0">
                <a:solidFill>
                  <a:schemeClr val="accent1"/>
                </a:solidFill>
              </a:rPr>
              <a:t>Kosten onaanvaardbaar volgens draagkracht bedrijf </a:t>
            </a:r>
          </a:p>
          <a:p>
            <a:pPr marL="171450" indent="-171450" algn="ctr">
              <a:spcBef>
                <a:spcPts val="600"/>
              </a:spcBef>
              <a:buFont typeface="Wingdings" panose="05000000000000000000" pitchFamily="2" charset="2"/>
              <a:buChar char="è"/>
            </a:pPr>
            <a:r>
              <a:rPr lang="nl-BE" sz="1100" dirty="0">
                <a:solidFill>
                  <a:schemeClr val="accent1"/>
                </a:solidFill>
                <a:sym typeface="Wingdings" panose="05000000000000000000" pitchFamily="2" charset="2"/>
              </a:rPr>
              <a:t>maatregel is economisch onhaalbaar</a:t>
            </a:r>
            <a:endParaRPr lang="nl-BE" sz="1100" dirty="0">
              <a:solidFill>
                <a:schemeClr val="accent1"/>
              </a:solidFill>
            </a:endParaRP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5E96A2C5-8B8A-AEDF-F31A-50DB53D7447C}"/>
              </a:ext>
            </a:extLst>
          </p:cNvPr>
          <p:cNvCxnSpPr>
            <a:stCxn id="19" idx="2"/>
            <a:endCxn id="46" idx="0"/>
          </p:cNvCxnSpPr>
          <p:nvPr/>
        </p:nvCxnSpPr>
        <p:spPr>
          <a:xfrm flipH="1">
            <a:off x="3137432" y="4448830"/>
            <a:ext cx="3017940" cy="387728"/>
          </a:xfrm>
          <a:prstGeom prst="straightConnector1">
            <a:avLst/>
          </a:prstGeom>
          <a:ln w="95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36FE4425-CE5B-7060-7704-042D9CAA0CEA}"/>
              </a:ext>
            </a:extLst>
          </p:cNvPr>
          <p:cNvCxnSpPr>
            <a:stCxn id="19" idx="2"/>
            <a:endCxn id="50" idx="0"/>
          </p:cNvCxnSpPr>
          <p:nvPr/>
        </p:nvCxnSpPr>
        <p:spPr>
          <a:xfrm>
            <a:off x="6155372" y="4448830"/>
            <a:ext cx="2979864" cy="387728"/>
          </a:xfrm>
          <a:prstGeom prst="straightConnector1">
            <a:avLst/>
          </a:prstGeom>
          <a:ln w="95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68D1C8D3-1A6E-9E59-3E64-D4E94B554910}"/>
              </a:ext>
            </a:extLst>
          </p:cNvPr>
          <p:cNvSpPr txBox="1"/>
          <p:nvPr/>
        </p:nvSpPr>
        <p:spPr>
          <a:xfrm>
            <a:off x="351498" y="3282358"/>
            <a:ext cx="2432809" cy="430887"/>
          </a:xfrm>
          <a:prstGeom prst="rect">
            <a:avLst/>
          </a:prstGeom>
          <a:noFill/>
          <a:ln>
            <a:solidFill>
              <a:srgbClr val="92D05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nl-BE" sz="1100" dirty="0">
                <a:solidFill>
                  <a:srgbClr val="92D050"/>
                </a:solidFill>
              </a:rPr>
              <a:t>Differentiatie door </a:t>
            </a:r>
            <a:r>
              <a:rPr lang="nl-BE" sz="1100" b="1" dirty="0">
                <a:solidFill>
                  <a:srgbClr val="92D050"/>
                </a:solidFill>
              </a:rPr>
              <a:t>stof x impact </a:t>
            </a:r>
            <a:r>
              <a:rPr lang="nl-BE" sz="1100" dirty="0">
                <a:solidFill>
                  <a:srgbClr val="92D050"/>
                </a:solidFill>
              </a:rPr>
              <a:t>categorie</a:t>
            </a:r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333BC036-F975-4A98-E660-8772E13ADB60}"/>
              </a:ext>
            </a:extLst>
          </p:cNvPr>
          <p:cNvCxnSpPr>
            <a:cxnSpLocks/>
            <a:stCxn id="73" idx="3"/>
            <a:endCxn id="12" idx="1"/>
          </p:cNvCxnSpPr>
          <p:nvPr/>
        </p:nvCxnSpPr>
        <p:spPr>
          <a:xfrm flipV="1">
            <a:off x="2784307" y="2591123"/>
            <a:ext cx="2083354" cy="906679"/>
          </a:xfrm>
          <a:prstGeom prst="straightConnector1">
            <a:avLst/>
          </a:prstGeom>
          <a:ln w="9525">
            <a:solidFill>
              <a:srgbClr val="92D05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EBD87ED9-2B9F-C88F-F106-D39EBB95D2F8}"/>
              </a:ext>
            </a:extLst>
          </p:cNvPr>
          <p:cNvCxnSpPr>
            <a:cxnSpLocks/>
            <a:stCxn id="73" idx="3"/>
            <a:endCxn id="19" idx="1"/>
          </p:cNvCxnSpPr>
          <p:nvPr/>
        </p:nvCxnSpPr>
        <p:spPr>
          <a:xfrm>
            <a:off x="2784307" y="3497802"/>
            <a:ext cx="2154660" cy="689418"/>
          </a:xfrm>
          <a:prstGeom prst="straightConnector1">
            <a:avLst/>
          </a:prstGeom>
          <a:ln w="9525">
            <a:solidFill>
              <a:srgbClr val="92D05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86D99F4C-0BD4-68FC-3E97-03C7FA88EBBB}"/>
              </a:ext>
            </a:extLst>
          </p:cNvPr>
          <p:cNvSpPr txBox="1"/>
          <p:nvPr/>
        </p:nvSpPr>
        <p:spPr>
          <a:xfrm>
            <a:off x="351497" y="1745327"/>
            <a:ext cx="2432809" cy="430887"/>
          </a:xfrm>
          <a:prstGeom prst="rect">
            <a:avLst/>
          </a:prstGeom>
          <a:noFill/>
          <a:ln>
            <a:solidFill>
              <a:srgbClr val="92D05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nl-BE" sz="1100" dirty="0">
                <a:solidFill>
                  <a:srgbClr val="92D050"/>
                </a:solidFill>
              </a:rPr>
              <a:t>Differentiatie door MKN/</a:t>
            </a:r>
            <a:r>
              <a:rPr lang="nl-BE" sz="1100" b="1" dirty="0">
                <a:solidFill>
                  <a:srgbClr val="92D050"/>
                </a:solidFill>
              </a:rPr>
              <a:t>waterbezwaarlijkheid</a:t>
            </a:r>
          </a:p>
        </p:txBody>
      </p: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66A31B81-35E6-0851-1C85-7BA4CB5317D2}"/>
              </a:ext>
            </a:extLst>
          </p:cNvPr>
          <p:cNvCxnSpPr>
            <a:cxnSpLocks/>
            <a:stCxn id="81" idx="3"/>
            <a:endCxn id="12" idx="1"/>
          </p:cNvCxnSpPr>
          <p:nvPr/>
        </p:nvCxnSpPr>
        <p:spPr>
          <a:xfrm>
            <a:off x="2784306" y="1960771"/>
            <a:ext cx="2083355" cy="630352"/>
          </a:xfrm>
          <a:prstGeom prst="straightConnector1">
            <a:avLst/>
          </a:prstGeom>
          <a:ln w="9525">
            <a:solidFill>
              <a:srgbClr val="92D05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>
            <a:extLst>
              <a:ext uri="{FF2B5EF4-FFF2-40B4-BE49-F238E27FC236}">
                <a16:creationId xmlns:a16="http://schemas.microsoft.com/office/drawing/2014/main" id="{C78D837A-370A-483E-EDDA-1A7848D5D28F}"/>
              </a:ext>
            </a:extLst>
          </p:cNvPr>
          <p:cNvSpPr txBox="1"/>
          <p:nvPr/>
        </p:nvSpPr>
        <p:spPr>
          <a:xfrm>
            <a:off x="351497" y="4120873"/>
            <a:ext cx="2432809" cy="430887"/>
          </a:xfrm>
          <a:prstGeom prst="rect">
            <a:avLst/>
          </a:prstGeom>
          <a:noFill/>
          <a:ln>
            <a:solidFill>
              <a:srgbClr val="92D05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nl-BE" sz="1100" b="1" dirty="0">
                <a:solidFill>
                  <a:srgbClr val="92D050"/>
                </a:solidFill>
              </a:rPr>
              <a:t>Bedrijfsspecifieke</a:t>
            </a:r>
            <a:r>
              <a:rPr lang="nl-BE" sz="1100" dirty="0">
                <a:solidFill>
                  <a:srgbClr val="92D050"/>
                </a:solidFill>
              </a:rPr>
              <a:t> (economische) gegevens</a:t>
            </a:r>
          </a:p>
        </p:txBody>
      </p: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6F2C8CF0-7D79-A858-4349-FDB9A719AB1E}"/>
              </a:ext>
            </a:extLst>
          </p:cNvPr>
          <p:cNvCxnSpPr>
            <a:cxnSpLocks/>
            <a:stCxn id="86" idx="3"/>
          </p:cNvCxnSpPr>
          <p:nvPr/>
        </p:nvCxnSpPr>
        <p:spPr>
          <a:xfrm>
            <a:off x="2784306" y="4336317"/>
            <a:ext cx="2177731" cy="13230"/>
          </a:xfrm>
          <a:prstGeom prst="straightConnector1">
            <a:avLst/>
          </a:prstGeom>
          <a:ln w="9525">
            <a:solidFill>
              <a:srgbClr val="92D05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09EC5DF-B08A-B98D-2CC4-C64B9A45ADEA}"/>
              </a:ext>
            </a:extLst>
          </p:cNvPr>
          <p:cNvCxnSpPr>
            <a:cxnSpLocks/>
            <a:stCxn id="40" idx="2"/>
            <a:endCxn id="12" idx="0"/>
          </p:cNvCxnSpPr>
          <p:nvPr/>
        </p:nvCxnSpPr>
        <p:spPr>
          <a:xfrm flipH="1">
            <a:off x="6155371" y="1623956"/>
            <a:ext cx="2816399" cy="813278"/>
          </a:xfrm>
          <a:prstGeom prst="straightConnector1">
            <a:avLst/>
          </a:prstGeom>
          <a:ln w="95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2141E003-C118-EBDD-E116-9B18B1D6B701}"/>
              </a:ext>
            </a:extLst>
          </p:cNvPr>
          <p:cNvSpPr txBox="1"/>
          <p:nvPr/>
        </p:nvSpPr>
        <p:spPr>
          <a:xfrm>
            <a:off x="6813503" y="1892792"/>
            <a:ext cx="243280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nl-BE" sz="1100" dirty="0">
                <a:solidFill>
                  <a:schemeClr val="accent1"/>
                </a:solidFill>
              </a:rPr>
              <a:t>Ja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3CE98AA-830E-A573-5AED-C335C7C52A23}"/>
              </a:ext>
            </a:extLst>
          </p:cNvPr>
          <p:cNvCxnSpPr>
            <a:cxnSpLocks/>
            <a:stCxn id="40" idx="3"/>
            <a:endCxn id="25" idx="1"/>
          </p:cNvCxnSpPr>
          <p:nvPr/>
        </p:nvCxnSpPr>
        <p:spPr>
          <a:xfrm>
            <a:off x="9900359" y="1323874"/>
            <a:ext cx="480557" cy="0"/>
          </a:xfrm>
          <a:prstGeom prst="straightConnector1">
            <a:avLst/>
          </a:prstGeom>
          <a:ln w="95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90163A63-AB2F-3201-2783-E576A3950A15}"/>
              </a:ext>
            </a:extLst>
          </p:cNvPr>
          <p:cNvSpPr txBox="1"/>
          <p:nvPr/>
        </p:nvSpPr>
        <p:spPr>
          <a:xfrm>
            <a:off x="10380916" y="873751"/>
            <a:ext cx="1670809" cy="9002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nl-BE" sz="1050" dirty="0">
                <a:solidFill>
                  <a:schemeClr val="accent1"/>
                </a:solidFill>
              </a:rPr>
              <a:t>Alsnog tool volledig doorlopen. In sommige gevallen kan een lager verwijderingspercentage toch acceptabel zijn.</a:t>
            </a:r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2061BD2D-2019-8F1E-665A-B69836E9DC8D}"/>
              </a:ext>
            </a:extLst>
          </p:cNvPr>
          <p:cNvGrpSpPr/>
          <p:nvPr/>
        </p:nvGrpSpPr>
        <p:grpSpPr>
          <a:xfrm>
            <a:off x="3044347" y="1981685"/>
            <a:ext cx="1225500" cy="646200"/>
            <a:chOff x="2323325" y="2347687"/>
            <a:chExt cx="1487034" cy="794183"/>
          </a:xfrm>
        </p:grpSpPr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78F9BF1A-A2C9-0325-9DC9-004442FA03E9}"/>
                </a:ext>
              </a:extLst>
            </p:cNvPr>
            <p:cNvGrpSpPr/>
            <p:nvPr/>
          </p:nvGrpSpPr>
          <p:grpSpPr>
            <a:xfrm>
              <a:off x="2323325" y="2347687"/>
              <a:ext cx="1487034" cy="794183"/>
              <a:chOff x="2149728" y="2156255"/>
              <a:chExt cx="1487034" cy="794183"/>
            </a:xfrm>
          </p:grpSpPr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1799D50B-A63F-C04E-B7CD-2C1778D0DD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600492" y="2173314"/>
                <a:ext cx="1036270" cy="646319"/>
              </a:xfrm>
              <a:prstGeom prst="rect">
                <a:avLst/>
              </a:prstGeom>
            </p:spPr>
          </p:pic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B0F87742-C8E0-869A-33D2-59C7D18AE604}"/>
                  </a:ext>
                </a:extLst>
              </p:cNvPr>
              <p:cNvSpPr txBox="1"/>
              <p:nvPr/>
            </p:nvSpPr>
            <p:spPr>
              <a:xfrm>
                <a:off x="2149728" y="2335615"/>
                <a:ext cx="450764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600"/>
                  </a:spcBef>
                </a:pPr>
                <a:r>
                  <a:rPr lang="nl-BE" sz="600" dirty="0">
                    <a:solidFill>
                      <a:schemeClr val="accent1"/>
                    </a:solidFill>
                  </a:rPr>
                  <a:t>EUR/kg</a:t>
                </a:r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5A24F3FC-74DB-48D8-0F64-3A6F8ED82923}"/>
                  </a:ext>
                </a:extLst>
              </p:cNvPr>
              <p:cNvSpPr txBox="1"/>
              <p:nvPr/>
            </p:nvSpPr>
            <p:spPr>
              <a:xfrm>
                <a:off x="2934072" y="2765772"/>
                <a:ext cx="420308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600"/>
                  </a:spcBef>
                </a:pPr>
                <a:r>
                  <a:rPr lang="nl-BE" sz="600" dirty="0">
                    <a:solidFill>
                      <a:schemeClr val="accent1"/>
                    </a:solidFill>
                  </a:rPr>
                  <a:t>1/MKN</a:t>
                </a:r>
              </a:p>
            </p:txBody>
          </p: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706E9D7B-22B7-60ED-DE19-7B8D6E0226C9}"/>
                  </a:ext>
                </a:extLst>
              </p:cNvPr>
              <p:cNvCxnSpPr/>
              <p:nvPr/>
            </p:nvCxnSpPr>
            <p:spPr>
              <a:xfrm>
                <a:off x="2663497" y="2156255"/>
                <a:ext cx="0" cy="608679"/>
              </a:xfrm>
              <a:prstGeom prst="line">
                <a:avLst/>
              </a:prstGeom>
              <a:ln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6FA7C12E-9E06-AA1D-B639-94FA39C010D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663497" y="2760892"/>
                <a:ext cx="934328" cy="0"/>
              </a:xfrm>
              <a:prstGeom prst="line">
                <a:avLst/>
              </a:prstGeom>
              <a:ln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101F65F5-43FB-075B-8491-58A75E26284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44497" y="2194841"/>
                <a:ext cx="0" cy="389741"/>
              </a:xfrm>
              <a:prstGeom prst="line">
                <a:avLst/>
              </a:prstGeom>
              <a:ln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9E5DBC41-2973-4443-12EC-CFE9AFE8B9A7}"/>
                </a:ext>
              </a:extLst>
            </p:cNvPr>
            <p:cNvCxnSpPr>
              <a:cxnSpLocks/>
            </p:cNvCxnSpPr>
            <p:nvPr/>
          </p:nvCxnSpPr>
          <p:spPr>
            <a:xfrm>
              <a:off x="3245979" y="2674282"/>
              <a:ext cx="249959" cy="131500"/>
            </a:xfrm>
            <a:prstGeom prst="straightConnector1">
              <a:avLst/>
            </a:prstGeom>
            <a:ln w="3175">
              <a:headEnd type="triangle" w="sm" len="sm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DF3453FE-A569-B8AE-0F58-3105D7C684D9}"/>
              </a:ext>
            </a:extLst>
          </p:cNvPr>
          <p:cNvGrpSpPr/>
          <p:nvPr/>
        </p:nvGrpSpPr>
        <p:grpSpPr>
          <a:xfrm>
            <a:off x="3107468" y="2837953"/>
            <a:ext cx="1162378" cy="667787"/>
            <a:chOff x="2503095" y="3504623"/>
            <a:chExt cx="1487034" cy="794183"/>
          </a:xfrm>
        </p:grpSpPr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8606F963-ED12-9D11-EC01-B561F406F2C2}"/>
                </a:ext>
              </a:extLst>
            </p:cNvPr>
            <p:cNvGrpSpPr/>
            <p:nvPr/>
          </p:nvGrpSpPr>
          <p:grpSpPr>
            <a:xfrm>
              <a:off x="2503095" y="3504623"/>
              <a:ext cx="1487034" cy="794183"/>
              <a:chOff x="2149728" y="2156255"/>
              <a:chExt cx="1487034" cy="794183"/>
            </a:xfrm>
          </p:grpSpPr>
          <p:pic>
            <p:nvPicPr>
              <p:cNvPr id="66" name="Picture 65">
                <a:extLst>
                  <a:ext uri="{FF2B5EF4-FFF2-40B4-BE49-F238E27FC236}">
                    <a16:creationId xmlns:a16="http://schemas.microsoft.com/office/drawing/2014/main" id="{9C44C183-D15B-4369-9BCE-592C302296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600492" y="2173314"/>
                <a:ext cx="1036270" cy="646319"/>
              </a:xfrm>
              <a:prstGeom prst="rect">
                <a:avLst/>
              </a:prstGeom>
            </p:spPr>
          </p:pic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73ACF6CE-EA0C-E582-B08A-8C2F36744E69}"/>
                  </a:ext>
                </a:extLst>
              </p:cNvPr>
              <p:cNvSpPr txBox="1"/>
              <p:nvPr/>
            </p:nvSpPr>
            <p:spPr>
              <a:xfrm>
                <a:off x="2149728" y="2335615"/>
                <a:ext cx="450764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600"/>
                  </a:spcBef>
                </a:pPr>
                <a:r>
                  <a:rPr lang="nl-BE" sz="600" dirty="0">
                    <a:solidFill>
                      <a:schemeClr val="accent1"/>
                    </a:solidFill>
                  </a:rPr>
                  <a:t>EUR/kg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1E9CED04-9DF9-F199-A200-5EB3CD10AF60}"/>
                  </a:ext>
                </a:extLst>
              </p:cNvPr>
              <p:cNvSpPr txBox="1"/>
              <p:nvPr/>
            </p:nvSpPr>
            <p:spPr>
              <a:xfrm>
                <a:off x="2934072" y="2765772"/>
                <a:ext cx="420308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600"/>
                  </a:spcBef>
                </a:pPr>
                <a:r>
                  <a:rPr lang="nl-BE" sz="600" dirty="0">
                    <a:solidFill>
                      <a:schemeClr val="accent1"/>
                    </a:solidFill>
                  </a:rPr>
                  <a:t>1/MKN</a:t>
                </a:r>
              </a:p>
            </p:txBody>
          </p: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7164E093-0B3D-D816-A6AB-BE5B3F7B7FDE}"/>
                  </a:ext>
                </a:extLst>
              </p:cNvPr>
              <p:cNvCxnSpPr/>
              <p:nvPr/>
            </p:nvCxnSpPr>
            <p:spPr>
              <a:xfrm>
                <a:off x="2663497" y="2156255"/>
                <a:ext cx="0" cy="608679"/>
              </a:xfrm>
              <a:prstGeom prst="line">
                <a:avLst/>
              </a:prstGeom>
              <a:ln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3AF941D8-DCC1-7907-EC32-96B94C8251A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663497" y="2760892"/>
                <a:ext cx="934328" cy="0"/>
              </a:xfrm>
              <a:prstGeom prst="line">
                <a:avLst/>
              </a:prstGeom>
              <a:ln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DA0F6D42-26EB-C706-0B14-24C44F5AEA99}"/>
                </a:ext>
              </a:extLst>
            </p:cNvPr>
            <p:cNvCxnSpPr>
              <a:cxnSpLocks/>
            </p:cNvCxnSpPr>
            <p:nvPr/>
          </p:nvCxnSpPr>
          <p:spPr>
            <a:xfrm>
              <a:off x="3410760" y="3769135"/>
              <a:ext cx="249959" cy="131500"/>
            </a:xfrm>
            <a:prstGeom prst="straightConnector1">
              <a:avLst/>
            </a:prstGeom>
            <a:ln w="3175">
              <a:headEnd type="triangle" w="sm" len="sm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>
              <a:extLst>
                <a:ext uri="{FF2B5EF4-FFF2-40B4-BE49-F238E27FC236}">
                  <a16:creationId xmlns:a16="http://schemas.microsoft.com/office/drawing/2014/main" id="{6C318A77-6C45-FF8A-7FE9-2804EDD70AE8}"/>
                </a:ext>
              </a:extLst>
            </p:cNvPr>
            <p:cNvCxnSpPr>
              <a:cxnSpLocks/>
            </p:cNvCxnSpPr>
            <p:nvPr/>
          </p:nvCxnSpPr>
          <p:spPr>
            <a:xfrm>
              <a:off x="3434103" y="3667004"/>
              <a:ext cx="249959" cy="131500"/>
            </a:xfrm>
            <a:prstGeom prst="straightConnector1">
              <a:avLst/>
            </a:prstGeom>
            <a:ln w="3175">
              <a:headEnd type="triangle" w="sm" len="sm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5" name="Picture 104">
            <a:extLst>
              <a:ext uri="{FF2B5EF4-FFF2-40B4-BE49-F238E27FC236}">
                <a16:creationId xmlns:a16="http://schemas.microsoft.com/office/drawing/2014/main" id="{AB64EF49-D373-B826-30A3-527BC40B11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9954" y="3557310"/>
            <a:ext cx="758607" cy="6011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89DB40F-EF89-7B6D-F05C-23A2E5E079DB}"/>
              </a:ext>
            </a:extLst>
          </p:cNvPr>
          <p:cNvSpPr txBox="1"/>
          <p:nvPr/>
        </p:nvSpPr>
        <p:spPr>
          <a:xfrm>
            <a:off x="4938967" y="5088174"/>
            <a:ext cx="2432809" cy="523220"/>
          </a:xfrm>
          <a:prstGeom prst="rect">
            <a:avLst/>
          </a:prstGeom>
          <a:solidFill>
            <a:srgbClr val="002E56">
              <a:alpha val="54118"/>
            </a:srgb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nl-BE" sz="1400" dirty="0">
                <a:solidFill>
                  <a:schemeClr val="bg1"/>
                </a:solidFill>
              </a:rPr>
              <a:t>Criterium 4: Vergelijking huidige maatregelen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56DB62-8C68-11A4-C238-8C2D142CD06E}"/>
              </a:ext>
            </a:extLst>
          </p:cNvPr>
          <p:cNvSpPr txBox="1"/>
          <p:nvPr/>
        </p:nvSpPr>
        <p:spPr>
          <a:xfrm>
            <a:off x="4938967" y="5707003"/>
            <a:ext cx="2432809" cy="523220"/>
          </a:xfrm>
          <a:prstGeom prst="rect">
            <a:avLst/>
          </a:prstGeom>
          <a:solidFill>
            <a:srgbClr val="002E56">
              <a:alpha val="54118"/>
            </a:srgb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nl-BE" sz="1400" dirty="0">
                <a:solidFill>
                  <a:schemeClr val="bg1"/>
                </a:solidFill>
              </a:rPr>
              <a:t>Criterium 5: Cross-media effecten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D1DA91-5554-1C00-D28A-7FC07E0AED70}"/>
              </a:ext>
            </a:extLst>
          </p:cNvPr>
          <p:cNvSpPr txBox="1"/>
          <p:nvPr/>
        </p:nvSpPr>
        <p:spPr>
          <a:xfrm>
            <a:off x="4938967" y="6325832"/>
            <a:ext cx="2432809" cy="523220"/>
          </a:xfrm>
          <a:prstGeom prst="rect">
            <a:avLst/>
          </a:prstGeom>
          <a:solidFill>
            <a:srgbClr val="002E56">
              <a:alpha val="54118"/>
            </a:srgb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nl-BE" sz="1400" dirty="0">
                <a:solidFill>
                  <a:schemeClr val="bg1"/>
                </a:solidFill>
              </a:rPr>
              <a:t>Criterium 6: Overige investeringen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00ED3B8-C93E-59F7-1A4F-CB67F00BFA73}"/>
              </a:ext>
            </a:extLst>
          </p:cNvPr>
          <p:cNvSpPr txBox="1"/>
          <p:nvPr/>
        </p:nvSpPr>
        <p:spPr>
          <a:xfrm>
            <a:off x="4760702" y="93422"/>
            <a:ext cx="2789339" cy="523220"/>
          </a:xfrm>
          <a:prstGeom prst="rect">
            <a:avLst/>
          </a:prstGeom>
          <a:solidFill>
            <a:schemeClr val="bg1"/>
          </a:solidFill>
          <a:ln w="19050">
            <a:solidFill>
              <a:srgbClr val="002E56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nl-BE" sz="1400" dirty="0">
                <a:solidFill>
                  <a:schemeClr val="tx1"/>
                </a:solidFill>
              </a:rPr>
              <a:t>Selectie en bepaling van technisch haalbare maatregelen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7EB1C41-A903-F8F3-16BC-710687EB3988}"/>
              </a:ext>
            </a:extLst>
          </p:cNvPr>
          <p:cNvCxnSpPr>
            <a:cxnSpLocks/>
            <a:stCxn id="16" idx="2"/>
          </p:cNvCxnSpPr>
          <p:nvPr/>
        </p:nvCxnSpPr>
        <p:spPr>
          <a:xfrm>
            <a:off x="6155372" y="616642"/>
            <a:ext cx="0" cy="341561"/>
          </a:xfrm>
          <a:prstGeom prst="straightConnector1">
            <a:avLst/>
          </a:prstGeom>
          <a:ln w="95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1016BC4A-85C8-988E-3A8D-808DC18351CD}"/>
              </a:ext>
            </a:extLst>
          </p:cNvPr>
          <p:cNvSpPr txBox="1"/>
          <p:nvPr/>
        </p:nvSpPr>
        <p:spPr>
          <a:xfrm>
            <a:off x="4760702" y="958203"/>
            <a:ext cx="2789339" cy="738664"/>
          </a:xfrm>
          <a:prstGeom prst="rect">
            <a:avLst/>
          </a:prstGeom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nl-BE" sz="1400" dirty="0">
                <a:solidFill>
                  <a:schemeClr val="bg1"/>
                </a:solidFill>
              </a:rPr>
              <a:t>Criterium 1: Bereiken gewenste effluentconcentratie impactbeoordeling</a:t>
            </a:r>
          </a:p>
        </p:txBody>
      </p:sp>
    </p:spTree>
    <p:extLst>
      <p:ext uri="{BB962C8B-B14F-4D97-AF65-F5344CB8AC3E}">
        <p14:creationId xmlns:p14="http://schemas.microsoft.com/office/powerpoint/2010/main" val="2887521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F0810F-F206-1EDA-7F07-9CB8AF4DC5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5B0D923-A1B7-8273-5386-84BD8FB5DBF5}"/>
              </a:ext>
            </a:extLst>
          </p:cNvPr>
          <p:cNvSpPr txBox="1"/>
          <p:nvPr/>
        </p:nvSpPr>
        <p:spPr>
          <a:xfrm>
            <a:off x="4867661" y="2437234"/>
            <a:ext cx="2575420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nl-BE" sz="1400" dirty="0">
                <a:solidFill>
                  <a:schemeClr val="bg1"/>
                </a:solidFill>
              </a:rPr>
              <a:t>Criterium 2: KE maatregel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653E417A-32BD-4258-30E7-FFBF48AE01C2}"/>
              </a:ext>
            </a:extLst>
          </p:cNvPr>
          <p:cNvSpPr txBox="1"/>
          <p:nvPr/>
        </p:nvSpPr>
        <p:spPr>
          <a:xfrm>
            <a:off x="351498" y="3282358"/>
            <a:ext cx="2432809" cy="430887"/>
          </a:xfrm>
          <a:prstGeom prst="rect">
            <a:avLst/>
          </a:prstGeom>
          <a:noFill/>
          <a:ln>
            <a:solidFill>
              <a:srgbClr val="92D05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nl-BE" sz="1100" dirty="0">
                <a:solidFill>
                  <a:srgbClr val="92D050"/>
                </a:solidFill>
              </a:rPr>
              <a:t>Differentiatie door </a:t>
            </a:r>
            <a:r>
              <a:rPr lang="nl-BE" sz="1100" b="1" dirty="0">
                <a:solidFill>
                  <a:srgbClr val="92D050"/>
                </a:solidFill>
              </a:rPr>
              <a:t>stof x impact </a:t>
            </a:r>
            <a:r>
              <a:rPr lang="nl-BE" sz="1100" dirty="0">
                <a:solidFill>
                  <a:srgbClr val="92D050"/>
                </a:solidFill>
              </a:rPr>
              <a:t>categorie</a:t>
            </a:r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194AE43E-A9E9-575F-5D9E-56FD02391098}"/>
              </a:ext>
            </a:extLst>
          </p:cNvPr>
          <p:cNvCxnSpPr>
            <a:cxnSpLocks/>
            <a:stCxn id="73" idx="3"/>
            <a:endCxn id="12" idx="1"/>
          </p:cNvCxnSpPr>
          <p:nvPr/>
        </p:nvCxnSpPr>
        <p:spPr>
          <a:xfrm flipV="1">
            <a:off x="2784307" y="2591123"/>
            <a:ext cx="2083354" cy="906679"/>
          </a:xfrm>
          <a:prstGeom prst="straightConnector1">
            <a:avLst/>
          </a:prstGeom>
          <a:ln w="9525">
            <a:solidFill>
              <a:srgbClr val="92D05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FAB0A2DB-6C84-4A3E-BA80-A32FF1E2271E}"/>
              </a:ext>
            </a:extLst>
          </p:cNvPr>
          <p:cNvSpPr txBox="1"/>
          <p:nvPr/>
        </p:nvSpPr>
        <p:spPr>
          <a:xfrm>
            <a:off x="351497" y="1745327"/>
            <a:ext cx="2432809" cy="430887"/>
          </a:xfrm>
          <a:prstGeom prst="rect">
            <a:avLst/>
          </a:prstGeom>
          <a:noFill/>
          <a:ln>
            <a:solidFill>
              <a:srgbClr val="92D05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nl-BE" sz="1100" dirty="0">
                <a:solidFill>
                  <a:srgbClr val="92D050"/>
                </a:solidFill>
              </a:rPr>
              <a:t>Differentiatie door MKN/</a:t>
            </a:r>
            <a:r>
              <a:rPr lang="nl-BE" sz="1100" b="1" dirty="0">
                <a:solidFill>
                  <a:srgbClr val="92D050"/>
                </a:solidFill>
              </a:rPr>
              <a:t>waterbezwaarlijkheid</a:t>
            </a:r>
          </a:p>
        </p:txBody>
      </p: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49B4E27C-21DE-A9CC-2376-6A170B07D120}"/>
              </a:ext>
            </a:extLst>
          </p:cNvPr>
          <p:cNvCxnSpPr>
            <a:cxnSpLocks/>
            <a:stCxn id="81" idx="3"/>
            <a:endCxn id="12" idx="1"/>
          </p:cNvCxnSpPr>
          <p:nvPr/>
        </p:nvCxnSpPr>
        <p:spPr>
          <a:xfrm>
            <a:off x="2784306" y="1960771"/>
            <a:ext cx="2083355" cy="630352"/>
          </a:xfrm>
          <a:prstGeom prst="straightConnector1">
            <a:avLst/>
          </a:prstGeom>
          <a:ln w="9525">
            <a:solidFill>
              <a:srgbClr val="92D05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1" name="Group 90">
            <a:extLst>
              <a:ext uri="{FF2B5EF4-FFF2-40B4-BE49-F238E27FC236}">
                <a16:creationId xmlns:a16="http://schemas.microsoft.com/office/drawing/2014/main" id="{8FD9D391-7FF6-C4F3-9B88-1BC029F668D6}"/>
              </a:ext>
            </a:extLst>
          </p:cNvPr>
          <p:cNvGrpSpPr/>
          <p:nvPr/>
        </p:nvGrpSpPr>
        <p:grpSpPr>
          <a:xfrm>
            <a:off x="3044347" y="1981685"/>
            <a:ext cx="1225500" cy="646200"/>
            <a:chOff x="2323325" y="2347687"/>
            <a:chExt cx="1487034" cy="794183"/>
          </a:xfrm>
        </p:grpSpPr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E45A7386-3321-3449-91A1-2D5FFE80CF7A}"/>
                </a:ext>
              </a:extLst>
            </p:cNvPr>
            <p:cNvGrpSpPr/>
            <p:nvPr/>
          </p:nvGrpSpPr>
          <p:grpSpPr>
            <a:xfrm>
              <a:off x="2323325" y="2347687"/>
              <a:ext cx="1487034" cy="794183"/>
              <a:chOff x="2149728" y="2156255"/>
              <a:chExt cx="1487034" cy="794183"/>
            </a:xfrm>
          </p:grpSpPr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4B7C126D-DA36-9D03-B57F-05778A954B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00492" y="2173314"/>
                <a:ext cx="1036270" cy="646319"/>
              </a:xfrm>
              <a:prstGeom prst="rect">
                <a:avLst/>
              </a:prstGeom>
            </p:spPr>
          </p:pic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4926B0F1-F9F9-7605-2FA0-FFDFB4AA177B}"/>
                  </a:ext>
                </a:extLst>
              </p:cNvPr>
              <p:cNvSpPr txBox="1"/>
              <p:nvPr/>
            </p:nvSpPr>
            <p:spPr>
              <a:xfrm>
                <a:off x="2149728" y="2335615"/>
                <a:ext cx="450764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600"/>
                  </a:spcBef>
                </a:pPr>
                <a:r>
                  <a:rPr lang="nl-BE" sz="600" dirty="0">
                    <a:solidFill>
                      <a:schemeClr val="accent1"/>
                    </a:solidFill>
                  </a:rPr>
                  <a:t>EUR/kg</a:t>
                </a:r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C9DE8229-3ED6-6348-5735-A6FD21E4BCCA}"/>
                  </a:ext>
                </a:extLst>
              </p:cNvPr>
              <p:cNvSpPr txBox="1"/>
              <p:nvPr/>
            </p:nvSpPr>
            <p:spPr>
              <a:xfrm>
                <a:off x="2934072" y="2765772"/>
                <a:ext cx="420308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600"/>
                  </a:spcBef>
                </a:pPr>
                <a:r>
                  <a:rPr lang="nl-BE" sz="600" dirty="0">
                    <a:solidFill>
                      <a:schemeClr val="accent1"/>
                    </a:solidFill>
                  </a:rPr>
                  <a:t>1/MKN</a:t>
                </a:r>
              </a:p>
            </p:txBody>
          </p: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AC095235-5F2C-05EE-FD21-84643A531CEC}"/>
                  </a:ext>
                </a:extLst>
              </p:cNvPr>
              <p:cNvCxnSpPr/>
              <p:nvPr/>
            </p:nvCxnSpPr>
            <p:spPr>
              <a:xfrm>
                <a:off x="2663497" y="2156255"/>
                <a:ext cx="0" cy="608679"/>
              </a:xfrm>
              <a:prstGeom prst="line">
                <a:avLst/>
              </a:prstGeom>
              <a:ln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92DB8F8A-92A2-AB06-7BE6-8D13A7B08C6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663497" y="2760892"/>
                <a:ext cx="934328" cy="0"/>
              </a:xfrm>
              <a:prstGeom prst="line">
                <a:avLst/>
              </a:prstGeom>
              <a:ln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BA52A6A7-058E-23F0-11DC-211453D79AA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44497" y="2194841"/>
                <a:ext cx="0" cy="389741"/>
              </a:xfrm>
              <a:prstGeom prst="line">
                <a:avLst/>
              </a:prstGeom>
              <a:ln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6C9E1870-03FB-08CE-6204-51EFEC878B64}"/>
                </a:ext>
              </a:extLst>
            </p:cNvPr>
            <p:cNvCxnSpPr>
              <a:cxnSpLocks/>
            </p:cNvCxnSpPr>
            <p:nvPr/>
          </p:nvCxnSpPr>
          <p:spPr>
            <a:xfrm>
              <a:off x="3245979" y="2674282"/>
              <a:ext cx="249959" cy="131500"/>
            </a:xfrm>
            <a:prstGeom prst="straightConnector1">
              <a:avLst/>
            </a:prstGeom>
            <a:ln w="3175">
              <a:headEnd type="triangle" w="sm" len="sm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6D58813A-C0AA-CB0B-CD2B-C5542EBC5620}"/>
              </a:ext>
            </a:extLst>
          </p:cNvPr>
          <p:cNvGrpSpPr/>
          <p:nvPr/>
        </p:nvGrpSpPr>
        <p:grpSpPr>
          <a:xfrm>
            <a:off x="3107468" y="2837953"/>
            <a:ext cx="1162378" cy="667787"/>
            <a:chOff x="2503095" y="3504623"/>
            <a:chExt cx="1487034" cy="794183"/>
          </a:xfrm>
        </p:grpSpPr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02161947-A917-243A-6A61-299651F87666}"/>
                </a:ext>
              </a:extLst>
            </p:cNvPr>
            <p:cNvGrpSpPr/>
            <p:nvPr/>
          </p:nvGrpSpPr>
          <p:grpSpPr>
            <a:xfrm>
              <a:off x="2503095" y="3504623"/>
              <a:ext cx="1487034" cy="794183"/>
              <a:chOff x="2149728" y="2156255"/>
              <a:chExt cx="1487034" cy="794183"/>
            </a:xfrm>
          </p:grpSpPr>
          <p:pic>
            <p:nvPicPr>
              <p:cNvPr id="66" name="Picture 65">
                <a:extLst>
                  <a:ext uri="{FF2B5EF4-FFF2-40B4-BE49-F238E27FC236}">
                    <a16:creationId xmlns:a16="http://schemas.microsoft.com/office/drawing/2014/main" id="{F8E6941C-8C2B-6E71-EAB8-659F52E034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00492" y="2173314"/>
                <a:ext cx="1036270" cy="646319"/>
              </a:xfrm>
              <a:prstGeom prst="rect">
                <a:avLst/>
              </a:prstGeom>
            </p:spPr>
          </p:pic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2AF25C93-9B02-A560-7464-14116E45E994}"/>
                  </a:ext>
                </a:extLst>
              </p:cNvPr>
              <p:cNvSpPr txBox="1"/>
              <p:nvPr/>
            </p:nvSpPr>
            <p:spPr>
              <a:xfrm>
                <a:off x="2149728" y="2335615"/>
                <a:ext cx="450764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600"/>
                  </a:spcBef>
                </a:pPr>
                <a:r>
                  <a:rPr lang="nl-BE" sz="600" dirty="0">
                    <a:solidFill>
                      <a:schemeClr val="accent1"/>
                    </a:solidFill>
                  </a:rPr>
                  <a:t>EUR/kg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75A628F4-69FD-1953-31BD-3F50EF6500D9}"/>
                  </a:ext>
                </a:extLst>
              </p:cNvPr>
              <p:cNvSpPr txBox="1"/>
              <p:nvPr/>
            </p:nvSpPr>
            <p:spPr>
              <a:xfrm>
                <a:off x="2934072" y="2765772"/>
                <a:ext cx="420308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600"/>
                  </a:spcBef>
                </a:pPr>
                <a:r>
                  <a:rPr lang="nl-BE" sz="600" dirty="0">
                    <a:solidFill>
                      <a:schemeClr val="accent1"/>
                    </a:solidFill>
                  </a:rPr>
                  <a:t>1/MKN</a:t>
                </a:r>
              </a:p>
            </p:txBody>
          </p: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69AF8CA2-E657-FF9C-19E5-0968943A53C8}"/>
                  </a:ext>
                </a:extLst>
              </p:cNvPr>
              <p:cNvCxnSpPr/>
              <p:nvPr/>
            </p:nvCxnSpPr>
            <p:spPr>
              <a:xfrm>
                <a:off x="2663497" y="2156255"/>
                <a:ext cx="0" cy="608679"/>
              </a:xfrm>
              <a:prstGeom prst="line">
                <a:avLst/>
              </a:prstGeom>
              <a:ln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A2D7E53D-3651-0FEF-256D-D117DD1CC09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663497" y="2760892"/>
                <a:ext cx="934328" cy="0"/>
              </a:xfrm>
              <a:prstGeom prst="line">
                <a:avLst/>
              </a:prstGeom>
              <a:ln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8356153A-C4A9-4983-669A-71344A23B60F}"/>
                </a:ext>
              </a:extLst>
            </p:cNvPr>
            <p:cNvCxnSpPr>
              <a:cxnSpLocks/>
            </p:cNvCxnSpPr>
            <p:nvPr/>
          </p:nvCxnSpPr>
          <p:spPr>
            <a:xfrm>
              <a:off x="3410760" y="3769135"/>
              <a:ext cx="249959" cy="131500"/>
            </a:xfrm>
            <a:prstGeom prst="straightConnector1">
              <a:avLst/>
            </a:prstGeom>
            <a:ln w="3175">
              <a:headEnd type="triangle" w="sm" len="sm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>
              <a:extLst>
                <a:ext uri="{FF2B5EF4-FFF2-40B4-BE49-F238E27FC236}">
                  <a16:creationId xmlns:a16="http://schemas.microsoft.com/office/drawing/2014/main" id="{E7C119FF-7548-11BB-32C4-693FCA815569}"/>
                </a:ext>
              </a:extLst>
            </p:cNvPr>
            <p:cNvCxnSpPr>
              <a:cxnSpLocks/>
            </p:cNvCxnSpPr>
            <p:nvPr/>
          </p:nvCxnSpPr>
          <p:spPr>
            <a:xfrm>
              <a:off x="3434103" y="3667004"/>
              <a:ext cx="249959" cy="131500"/>
            </a:xfrm>
            <a:prstGeom prst="straightConnector1">
              <a:avLst/>
            </a:prstGeom>
            <a:ln w="3175">
              <a:headEnd type="triangle" w="sm" len="sm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6A935908-3398-9488-CFB2-9893901ED0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5910" y="3811045"/>
            <a:ext cx="8748000" cy="2934116"/>
          </a:xfr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nl-BE" sz="1400" b="1" dirty="0"/>
              <a:t>Criterium</a:t>
            </a:r>
            <a:r>
              <a:rPr lang="nl-BE" sz="1600" b="1" dirty="0"/>
              <a:t> 2: Kosteneffectiviteit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nl-BE" sz="1400" u="sng" dirty="0"/>
              <a:t>Het begrip kosteneffectiviteit (KE) </a:t>
            </a:r>
          </a:p>
          <a:p>
            <a:pPr marL="271462" lvl="1" indent="0">
              <a:buNone/>
            </a:pPr>
            <a:r>
              <a:rPr lang="nl-BE" sz="1100" dirty="0"/>
              <a:t>= de totale jaarlijkse kosten gepaard met een maatregel uitgedrukt t.o.v. de verwijderde/vermeden emissies door de voorgestelde maatregel van een bepaalde stof</a:t>
            </a:r>
          </a:p>
          <a:p>
            <a:pPr marL="271462" lvl="1" indent="0">
              <a:buNone/>
            </a:pPr>
            <a:r>
              <a:rPr lang="nl-BE" sz="1100" dirty="0"/>
              <a:t>= €/kg verwijderd</a:t>
            </a:r>
            <a:endParaRPr lang="nl-BE" sz="1200" dirty="0"/>
          </a:p>
          <a:p>
            <a:pPr marL="0" indent="0">
              <a:spcBef>
                <a:spcPts val="1200"/>
              </a:spcBef>
              <a:buNone/>
            </a:pPr>
            <a:r>
              <a:rPr lang="nl-BE" sz="1400" u="sng" dirty="0"/>
              <a:t>Het begrip kosteneffectiviteitsdrempel</a:t>
            </a:r>
          </a:p>
          <a:p>
            <a:pPr marL="271462" lvl="1" indent="0">
              <a:buNone/>
            </a:pPr>
            <a:r>
              <a:rPr lang="nl-BE" sz="1100" dirty="0"/>
              <a:t>= de maximaal in rede te verlangen kosten, uitgedrukt in €/kg voor een stof</a:t>
            </a:r>
            <a:endParaRPr lang="nl-BE" sz="1400" u="sng" dirty="0"/>
          </a:p>
          <a:p>
            <a:pPr marL="0" indent="0">
              <a:spcBef>
                <a:spcPts val="1200"/>
              </a:spcBef>
              <a:buNone/>
            </a:pPr>
            <a:r>
              <a:rPr lang="nl-BE" sz="1400" u="sng" dirty="0"/>
              <a:t>Differentiatie van de kosteneffectiviteitsdrempel</a:t>
            </a:r>
          </a:p>
          <a:p>
            <a:pPr lvl="1"/>
            <a:r>
              <a:rPr lang="nl-BE" sz="1100" dirty="0"/>
              <a:t>Op basis van de MKN </a:t>
            </a:r>
            <a:r>
              <a:rPr lang="nl-BE" sz="1100" dirty="0">
                <a:sym typeface="Wingdings" panose="05000000000000000000" pitchFamily="2" charset="2"/>
              </a:rPr>
              <a:t> lagere MKN  hogere drempel (“maatregel mag meer kosten”)</a:t>
            </a:r>
          </a:p>
          <a:p>
            <a:pPr lvl="1"/>
            <a:r>
              <a:rPr lang="nl-BE" sz="1100" dirty="0">
                <a:sym typeface="Wingdings" panose="05000000000000000000" pitchFamily="2" charset="2"/>
              </a:rPr>
              <a:t>Op basis van de stof x impactcategorie (procentuele bijdrage + waterrelevante stof Vlaanderen)  hogere impact  hogere drempel (“maatregel mag meer kosten”)</a:t>
            </a:r>
            <a:endParaRPr lang="nl-BE" sz="1100" dirty="0"/>
          </a:p>
          <a:p>
            <a:pPr marL="271462" lvl="1" indent="0">
              <a:buNone/>
            </a:pPr>
            <a:endParaRPr lang="nl-BE" sz="1100" dirty="0"/>
          </a:p>
          <a:p>
            <a:pPr marL="271462" lvl="1" indent="0">
              <a:buNone/>
            </a:pPr>
            <a:endParaRPr lang="nl-BE" sz="1100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508794D-FB6E-48D5-DA40-7C5898DFBBB6}"/>
              </a:ext>
            </a:extLst>
          </p:cNvPr>
          <p:cNvCxnSpPr>
            <a:cxnSpLocks/>
          </p:cNvCxnSpPr>
          <p:nvPr/>
        </p:nvCxnSpPr>
        <p:spPr>
          <a:xfrm>
            <a:off x="6155371" y="1696867"/>
            <a:ext cx="0" cy="740367"/>
          </a:xfrm>
          <a:prstGeom prst="straightConnector1">
            <a:avLst/>
          </a:prstGeom>
          <a:ln w="95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F5033E2-B371-0E26-6A54-F29EF040B1D1}"/>
              </a:ext>
            </a:extLst>
          </p:cNvPr>
          <p:cNvCxnSpPr>
            <a:cxnSpLocks/>
            <a:endCxn id="22" idx="1"/>
          </p:cNvCxnSpPr>
          <p:nvPr/>
        </p:nvCxnSpPr>
        <p:spPr>
          <a:xfrm flipV="1">
            <a:off x="7550041" y="1323874"/>
            <a:ext cx="493140" cy="1012"/>
          </a:xfrm>
          <a:prstGeom prst="straightConnector1">
            <a:avLst/>
          </a:prstGeom>
          <a:ln w="95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C43F18AB-0588-5817-5F5F-F216958FD358}"/>
              </a:ext>
            </a:extLst>
          </p:cNvPr>
          <p:cNvSpPr txBox="1"/>
          <p:nvPr/>
        </p:nvSpPr>
        <p:spPr>
          <a:xfrm>
            <a:off x="6605669" y="946140"/>
            <a:ext cx="243280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nl-BE" sz="1100" dirty="0">
                <a:solidFill>
                  <a:schemeClr val="accent1"/>
                </a:solidFill>
              </a:rPr>
              <a:t>Nee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3DBBF7C-2BDF-848B-2307-4DF36269298F}"/>
              </a:ext>
            </a:extLst>
          </p:cNvPr>
          <p:cNvSpPr txBox="1"/>
          <p:nvPr/>
        </p:nvSpPr>
        <p:spPr>
          <a:xfrm>
            <a:off x="8043181" y="1023792"/>
            <a:ext cx="1857178" cy="6001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nl-BE" sz="1100" dirty="0">
                <a:solidFill>
                  <a:schemeClr val="accent1"/>
                </a:solidFill>
              </a:rPr>
              <a:t>Verwijderingsrendement maatregel &gt; 75% voor parameter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685D56F-3A0D-E52D-157D-D47C28E5D948}"/>
              </a:ext>
            </a:extLst>
          </p:cNvPr>
          <p:cNvSpPr txBox="1"/>
          <p:nvPr/>
        </p:nvSpPr>
        <p:spPr>
          <a:xfrm>
            <a:off x="5219361" y="1779710"/>
            <a:ext cx="243280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nl-BE" sz="1100" dirty="0">
                <a:solidFill>
                  <a:schemeClr val="accent1"/>
                </a:solidFill>
              </a:rPr>
              <a:t>Ja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91DBD59-04FF-A408-2E17-5AE1A856D4D2}"/>
              </a:ext>
            </a:extLst>
          </p:cNvPr>
          <p:cNvCxnSpPr>
            <a:cxnSpLocks/>
            <a:stCxn id="22" idx="2"/>
          </p:cNvCxnSpPr>
          <p:nvPr/>
        </p:nvCxnSpPr>
        <p:spPr>
          <a:xfrm flipH="1">
            <a:off x="6155371" y="1623956"/>
            <a:ext cx="2816399" cy="813278"/>
          </a:xfrm>
          <a:prstGeom prst="straightConnector1">
            <a:avLst/>
          </a:prstGeom>
          <a:ln w="95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708DB9FF-8EAB-A808-DF15-E7A24D84D287}"/>
              </a:ext>
            </a:extLst>
          </p:cNvPr>
          <p:cNvSpPr txBox="1"/>
          <p:nvPr/>
        </p:nvSpPr>
        <p:spPr>
          <a:xfrm>
            <a:off x="6813503" y="1892792"/>
            <a:ext cx="243280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nl-BE" sz="1100" dirty="0">
                <a:solidFill>
                  <a:schemeClr val="accent1"/>
                </a:solidFill>
              </a:rPr>
              <a:t>Ja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00866C39-E755-9694-7363-8402BCB974F4}"/>
              </a:ext>
            </a:extLst>
          </p:cNvPr>
          <p:cNvCxnSpPr>
            <a:cxnSpLocks/>
            <a:stCxn id="22" idx="3"/>
            <a:endCxn id="30" idx="1"/>
          </p:cNvCxnSpPr>
          <p:nvPr/>
        </p:nvCxnSpPr>
        <p:spPr>
          <a:xfrm>
            <a:off x="9900359" y="1323874"/>
            <a:ext cx="480557" cy="0"/>
          </a:xfrm>
          <a:prstGeom prst="straightConnector1">
            <a:avLst/>
          </a:prstGeom>
          <a:ln w="95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5D882F8A-88C3-B6F1-182F-B202A6F0A909}"/>
              </a:ext>
            </a:extLst>
          </p:cNvPr>
          <p:cNvSpPr txBox="1"/>
          <p:nvPr/>
        </p:nvSpPr>
        <p:spPr>
          <a:xfrm>
            <a:off x="10380916" y="873751"/>
            <a:ext cx="1670809" cy="9002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nl-BE" sz="1050" dirty="0">
                <a:solidFill>
                  <a:schemeClr val="accent1"/>
                </a:solidFill>
              </a:rPr>
              <a:t>Alsnog tool volledig doorlopen. In sommige gevallen kan een lager verwijderingspercentage toch acceptabel zijn.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97E7AD1-81AB-B1F9-CD85-90F630930B9A}"/>
              </a:ext>
            </a:extLst>
          </p:cNvPr>
          <p:cNvSpPr txBox="1"/>
          <p:nvPr/>
        </p:nvSpPr>
        <p:spPr>
          <a:xfrm>
            <a:off x="4760702" y="93422"/>
            <a:ext cx="2789339" cy="523220"/>
          </a:xfrm>
          <a:prstGeom prst="rect">
            <a:avLst/>
          </a:prstGeom>
          <a:solidFill>
            <a:schemeClr val="bg1"/>
          </a:solidFill>
          <a:ln w="19050">
            <a:solidFill>
              <a:srgbClr val="002E56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nl-BE" sz="1400" dirty="0">
                <a:solidFill>
                  <a:schemeClr val="tx1"/>
                </a:solidFill>
              </a:rPr>
              <a:t>Selectie en bepaling van technisch haalbare maatregelen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776BFC7D-AF9C-92B3-6DBF-ED1196F793A8}"/>
              </a:ext>
            </a:extLst>
          </p:cNvPr>
          <p:cNvCxnSpPr>
            <a:cxnSpLocks/>
            <a:stCxn id="31" idx="2"/>
          </p:cNvCxnSpPr>
          <p:nvPr/>
        </p:nvCxnSpPr>
        <p:spPr>
          <a:xfrm>
            <a:off x="6155372" y="616642"/>
            <a:ext cx="0" cy="341561"/>
          </a:xfrm>
          <a:prstGeom prst="straightConnector1">
            <a:avLst/>
          </a:prstGeom>
          <a:ln w="95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BA89424F-D24F-FCDE-72EC-E83851868EF1}"/>
              </a:ext>
            </a:extLst>
          </p:cNvPr>
          <p:cNvSpPr txBox="1"/>
          <p:nvPr/>
        </p:nvSpPr>
        <p:spPr>
          <a:xfrm>
            <a:off x="4760702" y="958203"/>
            <a:ext cx="2789339" cy="738664"/>
          </a:xfrm>
          <a:prstGeom prst="rect">
            <a:avLst/>
          </a:prstGeom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nl-BE" sz="1400" dirty="0">
                <a:solidFill>
                  <a:schemeClr val="bg1"/>
                </a:solidFill>
              </a:rPr>
              <a:t>Criterium 1: Bereiken gewenste effluentconcentratie impactbeoordeling</a:t>
            </a:r>
          </a:p>
        </p:txBody>
      </p:sp>
    </p:spTree>
    <p:extLst>
      <p:ext uri="{BB962C8B-B14F-4D97-AF65-F5344CB8AC3E}">
        <p14:creationId xmlns:p14="http://schemas.microsoft.com/office/powerpoint/2010/main" val="801435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083E65-BE1E-E830-699C-4008EA6995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548B5FD3-A7E6-CC86-F1E1-3ADE53D291BE}"/>
              </a:ext>
            </a:extLst>
          </p:cNvPr>
          <p:cNvSpPr txBox="1"/>
          <p:nvPr/>
        </p:nvSpPr>
        <p:spPr>
          <a:xfrm>
            <a:off x="4810511" y="903709"/>
            <a:ext cx="2575420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nl-BE" sz="1400" dirty="0">
                <a:solidFill>
                  <a:schemeClr val="bg1"/>
                </a:solidFill>
              </a:rPr>
              <a:t>Criterium 2: KE maatregel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70E957E2-80B3-81D0-576E-5BF4F0BE99B3}"/>
              </a:ext>
            </a:extLst>
          </p:cNvPr>
          <p:cNvSpPr txBox="1"/>
          <p:nvPr/>
        </p:nvSpPr>
        <p:spPr>
          <a:xfrm>
            <a:off x="294348" y="1748833"/>
            <a:ext cx="2432809" cy="430887"/>
          </a:xfrm>
          <a:prstGeom prst="rect">
            <a:avLst/>
          </a:prstGeom>
          <a:noFill/>
          <a:ln>
            <a:solidFill>
              <a:srgbClr val="92D05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nl-BE" sz="1100" dirty="0">
                <a:solidFill>
                  <a:srgbClr val="92D050"/>
                </a:solidFill>
              </a:rPr>
              <a:t>Differentiatie door </a:t>
            </a:r>
            <a:r>
              <a:rPr lang="nl-BE" sz="1100" b="1" dirty="0">
                <a:solidFill>
                  <a:srgbClr val="92D050"/>
                </a:solidFill>
              </a:rPr>
              <a:t>stof x impact </a:t>
            </a:r>
            <a:r>
              <a:rPr lang="nl-BE" sz="1100" dirty="0">
                <a:solidFill>
                  <a:srgbClr val="92D050"/>
                </a:solidFill>
              </a:rPr>
              <a:t>categorie</a:t>
            </a:r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C19FCAA4-1042-2162-326F-E95842F618E4}"/>
              </a:ext>
            </a:extLst>
          </p:cNvPr>
          <p:cNvCxnSpPr>
            <a:cxnSpLocks/>
            <a:stCxn id="73" idx="3"/>
            <a:endCxn id="12" idx="1"/>
          </p:cNvCxnSpPr>
          <p:nvPr/>
        </p:nvCxnSpPr>
        <p:spPr>
          <a:xfrm flipV="1">
            <a:off x="2727157" y="1057598"/>
            <a:ext cx="2083354" cy="906679"/>
          </a:xfrm>
          <a:prstGeom prst="straightConnector1">
            <a:avLst/>
          </a:prstGeom>
          <a:ln w="9525">
            <a:solidFill>
              <a:srgbClr val="92D05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BD6AA716-7378-ED4C-B4DE-4D18D8B202F7}"/>
              </a:ext>
            </a:extLst>
          </p:cNvPr>
          <p:cNvSpPr txBox="1"/>
          <p:nvPr/>
        </p:nvSpPr>
        <p:spPr>
          <a:xfrm>
            <a:off x="294347" y="211802"/>
            <a:ext cx="2432809" cy="430887"/>
          </a:xfrm>
          <a:prstGeom prst="rect">
            <a:avLst/>
          </a:prstGeom>
          <a:noFill/>
          <a:ln>
            <a:solidFill>
              <a:srgbClr val="92D05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nl-BE" sz="1100" dirty="0">
                <a:solidFill>
                  <a:srgbClr val="92D050"/>
                </a:solidFill>
              </a:rPr>
              <a:t>Differentiatie door MKN/</a:t>
            </a:r>
            <a:r>
              <a:rPr lang="nl-BE" sz="1100" b="1" dirty="0">
                <a:solidFill>
                  <a:srgbClr val="92D050"/>
                </a:solidFill>
              </a:rPr>
              <a:t>waterbezwaarlijkheid</a:t>
            </a:r>
          </a:p>
        </p:txBody>
      </p: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0B71DF1B-BCFA-4871-D18A-DE5B8E7A8007}"/>
              </a:ext>
            </a:extLst>
          </p:cNvPr>
          <p:cNvCxnSpPr>
            <a:cxnSpLocks/>
            <a:stCxn id="81" idx="3"/>
            <a:endCxn id="12" idx="1"/>
          </p:cNvCxnSpPr>
          <p:nvPr/>
        </p:nvCxnSpPr>
        <p:spPr>
          <a:xfrm>
            <a:off x="2727156" y="427246"/>
            <a:ext cx="2083355" cy="630352"/>
          </a:xfrm>
          <a:prstGeom prst="straightConnector1">
            <a:avLst/>
          </a:prstGeom>
          <a:ln w="9525">
            <a:solidFill>
              <a:srgbClr val="92D05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1" name="Group 90">
            <a:extLst>
              <a:ext uri="{FF2B5EF4-FFF2-40B4-BE49-F238E27FC236}">
                <a16:creationId xmlns:a16="http://schemas.microsoft.com/office/drawing/2014/main" id="{CA5C359F-859E-8FCD-8369-A9D3705FF53A}"/>
              </a:ext>
            </a:extLst>
          </p:cNvPr>
          <p:cNvGrpSpPr/>
          <p:nvPr/>
        </p:nvGrpSpPr>
        <p:grpSpPr>
          <a:xfrm>
            <a:off x="2987197" y="448160"/>
            <a:ext cx="1225500" cy="646200"/>
            <a:chOff x="2323325" y="2347687"/>
            <a:chExt cx="1487034" cy="794183"/>
          </a:xfrm>
        </p:grpSpPr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A4C9C196-227B-732F-86B3-198FFF14274A}"/>
                </a:ext>
              </a:extLst>
            </p:cNvPr>
            <p:cNvGrpSpPr/>
            <p:nvPr/>
          </p:nvGrpSpPr>
          <p:grpSpPr>
            <a:xfrm>
              <a:off x="2323325" y="2347687"/>
              <a:ext cx="1487034" cy="794183"/>
              <a:chOff x="2149728" y="2156255"/>
              <a:chExt cx="1487034" cy="794183"/>
            </a:xfrm>
          </p:grpSpPr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B57377DF-623F-8546-B7F2-7555E25E1E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00492" y="2173314"/>
                <a:ext cx="1036270" cy="646319"/>
              </a:xfrm>
              <a:prstGeom prst="rect">
                <a:avLst/>
              </a:prstGeom>
            </p:spPr>
          </p:pic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84FF7BCB-CD3D-C940-7E29-448CAD65AA14}"/>
                  </a:ext>
                </a:extLst>
              </p:cNvPr>
              <p:cNvSpPr txBox="1"/>
              <p:nvPr/>
            </p:nvSpPr>
            <p:spPr>
              <a:xfrm>
                <a:off x="2149728" y="2335615"/>
                <a:ext cx="450764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600"/>
                  </a:spcBef>
                </a:pPr>
                <a:r>
                  <a:rPr lang="nl-BE" sz="600" dirty="0">
                    <a:solidFill>
                      <a:schemeClr val="accent1"/>
                    </a:solidFill>
                  </a:rPr>
                  <a:t>EUR/kg</a:t>
                </a:r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5D924D85-6003-55B3-8268-E87EA01DCDA5}"/>
                  </a:ext>
                </a:extLst>
              </p:cNvPr>
              <p:cNvSpPr txBox="1"/>
              <p:nvPr/>
            </p:nvSpPr>
            <p:spPr>
              <a:xfrm>
                <a:off x="2934072" y="2765772"/>
                <a:ext cx="420308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600"/>
                  </a:spcBef>
                </a:pPr>
                <a:r>
                  <a:rPr lang="nl-BE" sz="600" dirty="0">
                    <a:solidFill>
                      <a:schemeClr val="accent1"/>
                    </a:solidFill>
                  </a:rPr>
                  <a:t>1/MKN</a:t>
                </a:r>
              </a:p>
            </p:txBody>
          </p: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53FB6D56-0DE9-0CF2-6DB0-38A4DF89B548}"/>
                  </a:ext>
                </a:extLst>
              </p:cNvPr>
              <p:cNvCxnSpPr/>
              <p:nvPr/>
            </p:nvCxnSpPr>
            <p:spPr>
              <a:xfrm>
                <a:off x="2663497" y="2156255"/>
                <a:ext cx="0" cy="608679"/>
              </a:xfrm>
              <a:prstGeom prst="line">
                <a:avLst/>
              </a:prstGeom>
              <a:ln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5EFA4AB2-5D95-50C1-7169-197B1C592D0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663497" y="2760892"/>
                <a:ext cx="934328" cy="0"/>
              </a:xfrm>
              <a:prstGeom prst="line">
                <a:avLst/>
              </a:prstGeom>
              <a:ln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59C32B2D-C4E4-238E-737F-DD823DDB11A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44497" y="2194841"/>
                <a:ext cx="0" cy="389741"/>
              </a:xfrm>
              <a:prstGeom prst="line">
                <a:avLst/>
              </a:prstGeom>
              <a:ln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BC7F8311-B38A-A5C8-8F90-BDCC0E4A6649}"/>
                </a:ext>
              </a:extLst>
            </p:cNvPr>
            <p:cNvCxnSpPr>
              <a:cxnSpLocks/>
            </p:cNvCxnSpPr>
            <p:nvPr/>
          </p:nvCxnSpPr>
          <p:spPr>
            <a:xfrm>
              <a:off x="3245979" y="2674282"/>
              <a:ext cx="249959" cy="131500"/>
            </a:xfrm>
            <a:prstGeom prst="straightConnector1">
              <a:avLst/>
            </a:prstGeom>
            <a:ln w="3175">
              <a:headEnd type="triangle" w="sm" len="sm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08A71EB1-DE25-AB12-F41A-7155A606D6E9}"/>
              </a:ext>
            </a:extLst>
          </p:cNvPr>
          <p:cNvGrpSpPr/>
          <p:nvPr/>
        </p:nvGrpSpPr>
        <p:grpSpPr>
          <a:xfrm>
            <a:off x="3050318" y="1304428"/>
            <a:ext cx="1162378" cy="667787"/>
            <a:chOff x="2503095" y="3504623"/>
            <a:chExt cx="1487034" cy="794183"/>
          </a:xfrm>
        </p:grpSpPr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D74A145B-0FE9-4F49-69C2-85F7860FE09F}"/>
                </a:ext>
              </a:extLst>
            </p:cNvPr>
            <p:cNvGrpSpPr/>
            <p:nvPr/>
          </p:nvGrpSpPr>
          <p:grpSpPr>
            <a:xfrm>
              <a:off x="2503095" y="3504623"/>
              <a:ext cx="1487034" cy="794183"/>
              <a:chOff x="2149728" y="2156255"/>
              <a:chExt cx="1487034" cy="794183"/>
            </a:xfrm>
          </p:grpSpPr>
          <p:pic>
            <p:nvPicPr>
              <p:cNvPr id="66" name="Picture 65">
                <a:extLst>
                  <a:ext uri="{FF2B5EF4-FFF2-40B4-BE49-F238E27FC236}">
                    <a16:creationId xmlns:a16="http://schemas.microsoft.com/office/drawing/2014/main" id="{1759F517-3D94-B33B-EF55-9C89F521CB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00492" y="2173314"/>
                <a:ext cx="1036270" cy="646319"/>
              </a:xfrm>
              <a:prstGeom prst="rect">
                <a:avLst/>
              </a:prstGeom>
            </p:spPr>
          </p:pic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3CCB67F7-AB15-9094-D6CD-4A467F65DB25}"/>
                  </a:ext>
                </a:extLst>
              </p:cNvPr>
              <p:cNvSpPr txBox="1"/>
              <p:nvPr/>
            </p:nvSpPr>
            <p:spPr>
              <a:xfrm>
                <a:off x="2149728" y="2335615"/>
                <a:ext cx="450764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600"/>
                  </a:spcBef>
                </a:pPr>
                <a:r>
                  <a:rPr lang="nl-BE" sz="600" dirty="0">
                    <a:solidFill>
                      <a:schemeClr val="accent1"/>
                    </a:solidFill>
                  </a:rPr>
                  <a:t>EUR/kg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A1943B4C-C367-0F95-70C5-85A4BAC336A2}"/>
                  </a:ext>
                </a:extLst>
              </p:cNvPr>
              <p:cNvSpPr txBox="1"/>
              <p:nvPr/>
            </p:nvSpPr>
            <p:spPr>
              <a:xfrm>
                <a:off x="2934072" y="2765772"/>
                <a:ext cx="420308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600"/>
                  </a:spcBef>
                </a:pPr>
                <a:r>
                  <a:rPr lang="nl-BE" sz="600" dirty="0">
                    <a:solidFill>
                      <a:schemeClr val="accent1"/>
                    </a:solidFill>
                  </a:rPr>
                  <a:t>1/MKN</a:t>
                </a:r>
              </a:p>
            </p:txBody>
          </p: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8990DD94-D96C-A301-A068-1BCB4D045782}"/>
                  </a:ext>
                </a:extLst>
              </p:cNvPr>
              <p:cNvCxnSpPr/>
              <p:nvPr/>
            </p:nvCxnSpPr>
            <p:spPr>
              <a:xfrm>
                <a:off x="2663497" y="2156255"/>
                <a:ext cx="0" cy="608679"/>
              </a:xfrm>
              <a:prstGeom prst="line">
                <a:avLst/>
              </a:prstGeom>
              <a:ln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0EDCDA87-DB68-85F0-64FB-A5583919197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663497" y="2760892"/>
                <a:ext cx="934328" cy="0"/>
              </a:xfrm>
              <a:prstGeom prst="line">
                <a:avLst/>
              </a:prstGeom>
              <a:ln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EBA1EB0F-4AC2-47CD-559A-DA712D3286B6}"/>
                </a:ext>
              </a:extLst>
            </p:cNvPr>
            <p:cNvCxnSpPr>
              <a:cxnSpLocks/>
            </p:cNvCxnSpPr>
            <p:nvPr/>
          </p:nvCxnSpPr>
          <p:spPr>
            <a:xfrm>
              <a:off x="3410760" y="3769135"/>
              <a:ext cx="249959" cy="131500"/>
            </a:xfrm>
            <a:prstGeom prst="straightConnector1">
              <a:avLst/>
            </a:prstGeom>
            <a:ln w="3175">
              <a:headEnd type="triangle" w="sm" len="sm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>
              <a:extLst>
                <a:ext uri="{FF2B5EF4-FFF2-40B4-BE49-F238E27FC236}">
                  <a16:creationId xmlns:a16="http://schemas.microsoft.com/office/drawing/2014/main" id="{07EE1B81-4465-2343-534E-2928E5A87BDE}"/>
                </a:ext>
              </a:extLst>
            </p:cNvPr>
            <p:cNvCxnSpPr>
              <a:cxnSpLocks/>
            </p:cNvCxnSpPr>
            <p:nvPr/>
          </p:nvCxnSpPr>
          <p:spPr>
            <a:xfrm>
              <a:off x="3434103" y="3667004"/>
              <a:ext cx="249959" cy="131500"/>
            </a:xfrm>
            <a:prstGeom prst="straightConnector1">
              <a:avLst/>
            </a:prstGeom>
            <a:ln w="3175">
              <a:headEnd type="triangle" w="sm" len="sm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719F64CD-3586-9D42-3F04-E75C9F45FF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550" y="2662023"/>
            <a:ext cx="11858625" cy="3471754"/>
          </a:xfr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nl-BE" sz="1400" b="1" dirty="0"/>
              <a:t>Stof x impact categorie</a:t>
            </a:r>
            <a:endParaRPr lang="nl-BE" sz="1600" b="1" dirty="0"/>
          </a:p>
          <a:p>
            <a:pPr marL="0" indent="0">
              <a:spcBef>
                <a:spcPts val="1200"/>
              </a:spcBef>
              <a:buNone/>
            </a:pPr>
            <a:r>
              <a:rPr lang="nl-BE" sz="1400" u="sng" dirty="0"/>
              <a:t>Het begrip stof x impactcategorie</a:t>
            </a:r>
          </a:p>
          <a:p>
            <a:pPr marL="271462" lvl="1" indent="0">
              <a:spcBef>
                <a:spcPts val="1200"/>
              </a:spcBef>
              <a:buNone/>
            </a:pPr>
            <a:r>
              <a:rPr lang="nl-BE" sz="1200" dirty="0"/>
              <a:t>= relevantie van de lozing van een </a:t>
            </a:r>
            <a:r>
              <a:rPr lang="nl-BE" sz="1200" i="1" dirty="0"/>
              <a:t>bepaalde</a:t>
            </a:r>
            <a:r>
              <a:rPr lang="nl-BE" sz="1200" dirty="0"/>
              <a:t> stof in een </a:t>
            </a:r>
            <a:r>
              <a:rPr lang="nl-BE" sz="1200" i="1" dirty="0"/>
              <a:t>bepaald</a:t>
            </a:r>
            <a:r>
              <a:rPr lang="nl-BE" sz="1200" dirty="0"/>
              <a:t> waterlichaam </a:t>
            </a:r>
          </a:p>
          <a:p>
            <a:pPr marL="271462" lvl="1" indent="0">
              <a:spcBef>
                <a:spcPts val="1200"/>
              </a:spcBef>
              <a:buNone/>
            </a:pPr>
            <a:r>
              <a:rPr lang="nl-BE" sz="1200" dirty="0"/>
              <a:t>= samenspel van maximale procentuele bijdrage (Wezerstappenplan) &amp; waterrelevantie (Lijst waterrelevante stoffen)</a:t>
            </a:r>
          </a:p>
          <a:p>
            <a:pPr marL="0" indent="0">
              <a:spcBef>
                <a:spcPts val="1200"/>
              </a:spcBef>
              <a:buNone/>
            </a:pPr>
            <a:endParaRPr lang="nl-BE" sz="1400" u="sng" dirty="0"/>
          </a:p>
          <a:p>
            <a:pPr marL="0" indent="0">
              <a:spcBef>
                <a:spcPts val="1200"/>
              </a:spcBef>
              <a:buNone/>
            </a:pPr>
            <a:r>
              <a:rPr lang="nl-BE" sz="1400" u="sng" dirty="0"/>
              <a:t>Categorieën</a:t>
            </a:r>
          </a:p>
          <a:p>
            <a:pPr lvl="1"/>
            <a:r>
              <a:rPr lang="nl-BE" sz="1100" dirty="0"/>
              <a:t>Categorie 1: Grote impact – Milieuvoordeel primeert t.o.v. haalbaarheid</a:t>
            </a:r>
          </a:p>
          <a:p>
            <a:pPr lvl="1"/>
            <a:r>
              <a:rPr lang="nl-BE" sz="1100" dirty="0"/>
              <a:t>Categorie 2: Gemiddelde impact – Milieuvoordeel gelijk aan haalbaarheid</a:t>
            </a:r>
          </a:p>
          <a:p>
            <a:pPr lvl="1"/>
            <a:r>
              <a:rPr lang="nl-BE" sz="1100" dirty="0"/>
              <a:t>Categorie 3: Geen verdere beoordeling nodig</a:t>
            </a:r>
            <a:endParaRPr lang="nl-BE" sz="1200" dirty="0"/>
          </a:p>
          <a:p>
            <a:pPr marL="271462" lvl="1" indent="0">
              <a:buNone/>
            </a:pPr>
            <a:endParaRPr lang="nl-BE" sz="1100" dirty="0"/>
          </a:p>
          <a:p>
            <a:pPr marL="271462" lvl="1" indent="0">
              <a:buNone/>
            </a:pPr>
            <a:endParaRPr lang="nl-BE" sz="1100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D57B065-F3EF-58BB-7991-22605E4AD8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6101868"/>
              </p:ext>
            </p:extLst>
          </p:nvPr>
        </p:nvGraphicFramePr>
        <p:xfrm>
          <a:off x="9010787" y="2815101"/>
          <a:ext cx="2945688" cy="1463040"/>
        </p:xfrm>
        <a:graphic>
          <a:graphicData uri="http://schemas.openxmlformats.org/drawingml/2006/table">
            <a:tbl>
              <a:tblPr/>
              <a:tblGrid>
                <a:gridCol w="802563">
                  <a:extLst>
                    <a:ext uri="{9D8B030D-6E8A-4147-A177-3AD203B41FA5}">
                      <a16:colId xmlns:a16="http://schemas.microsoft.com/office/drawing/2014/main" val="1715857878"/>
                    </a:ext>
                  </a:extLst>
                </a:gridCol>
                <a:gridCol w="1104900">
                  <a:extLst>
                    <a:ext uri="{9D8B030D-6E8A-4147-A177-3AD203B41FA5}">
                      <a16:colId xmlns:a16="http://schemas.microsoft.com/office/drawing/2014/main" val="794948078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1847054144"/>
                    </a:ext>
                  </a:extLst>
                </a:gridCol>
              </a:tblGrid>
              <a:tr h="292388"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Bijdrage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Waterrelevante stof Vlaanderen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Stof x impactcategorie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8017233"/>
                  </a:ext>
                </a:extLst>
              </a:tr>
              <a:tr h="146194"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 10%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5585200"/>
                  </a:ext>
                </a:extLst>
              </a:tr>
              <a:tr h="146194"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 10%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656000"/>
                  </a:ext>
                </a:extLst>
              </a:tr>
              <a:tr h="146194"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1-10%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4769572"/>
                  </a:ext>
                </a:extLst>
              </a:tr>
              <a:tr h="146194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1-10%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5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9206892"/>
                  </a:ext>
                </a:extLst>
              </a:tr>
              <a:tr h="146194"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 1%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8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6482186"/>
                  </a:ext>
                </a:extLst>
              </a:tr>
              <a:tr h="146194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 1%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8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3205846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3230CDE5-C7FF-4507-A3ED-D704AB6052E8}"/>
              </a:ext>
            </a:extLst>
          </p:cNvPr>
          <p:cNvSpPr txBox="1"/>
          <p:nvPr/>
        </p:nvSpPr>
        <p:spPr>
          <a:xfrm>
            <a:off x="9010785" y="4495901"/>
            <a:ext cx="2945689" cy="116955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nl-BE" sz="1100" dirty="0">
                <a:solidFill>
                  <a:schemeClr val="accent1"/>
                </a:solidFill>
              </a:rPr>
              <a:t>Waterrelevante stoffen Vlaanderen:</a:t>
            </a:r>
          </a:p>
          <a:p>
            <a:pPr marL="285750" indent="-2857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l-BE" sz="1100" dirty="0">
                <a:solidFill>
                  <a:schemeClr val="accent1"/>
                </a:solidFill>
              </a:rPr>
              <a:t>PS</a:t>
            </a:r>
          </a:p>
          <a:p>
            <a:pPr marL="285750" indent="-2857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l-BE" sz="1100" dirty="0">
                <a:solidFill>
                  <a:schemeClr val="accent1"/>
                </a:solidFill>
              </a:rPr>
              <a:t>PGS</a:t>
            </a:r>
          </a:p>
          <a:p>
            <a:pPr marL="285750" indent="-2857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l-BE" sz="1100" dirty="0">
                <a:solidFill>
                  <a:schemeClr val="accent1"/>
                </a:solidFill>
              </a:rPr>
              <a:t>Stoffen aangewezen als waterrelevant door de VMM</a:t>
            </a:r>
          </a:p>
        </p:txBody>
      </p:sp>
    </p:spTree>
    <p:extLst>
      <p:ext uri="{BB962C8B-B14F-4D97-AF65-F5344CB8AC3E}">
        <p14:creationId xmlns:p14="http://schemas.microsoft.com/office/powerpoint/2010/main" val="263446717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3D9818-3EBB-154D-B7C8-5C30C089E2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ontent Placeholder 7">
            <a:extLst>
              <a:ext uri="{FF2B5EF4-FFF2-40B4-BE49-F238E27FC236}">
                <a16:creationId xmlns:a16="http://schemas.microsoft.com/office/drawing/2014/main" id="{9A479AC7-D95F-ACB3-DD39-E48E64587EF8}"/>
              </a:ext>
            </a:extLst>
          </p:cNvPr>
          <p:cNvSpPr txBox="1">
            <a:spLocks/>
          </p:cNvSpPr>
          <p:nvPr/>
        </p:nvSpPr>
        <p:spPr>
          <a:xfrm>
            <a:off x="371475" y="2411948"/>
            <a:ext cx="11687175" cy="42874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271463" indent="-271463" algn="l" defTabSz="914400" rtl="0" eaLnBrk="1" latinLnBrk="0" hangingPunct="1">
              <a:lnSpc>
                <a:spcPct val="90000"/>
              </a:lnSpc>
              <a:spcBef>
                <a:spcPts val="700"/>
              </a:spcBef>
              <a:buClr>
                <a:schemeClr val="accent5"/>
              </a:buClr>
              <a:buFont typeface="Wingdings" pitchFamily="2" charset="2"/>
              <a:buChar char="§"/>
              <a:tabLst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98475" indent="-227013" algn="l" defTabSz="914400" rtl="0" eaLnBrk="1" latinLnBrk="0" hangingPunct="1">
              <a:lnSpc>
                <a:spcPct val="90000"/>
              </a:lnSpc>
              <a:spcBef>
                <a:spcPts val="7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58825" indent="-225425" algn="l" defTabSz="914400" rtl="0" eaLnBrk="1" latinLnBrk="0" hangingPunct="1">
              <a:lnSpc>
                <a:spcPct val="90000"/>
              </a:lnSpc>
              <a:spcBef>
                <a:spcPts val="700"/>
              </a:spcBef>
              <a:buClr>
                <a:schemeClr val="accent5"/>
              </a:buClr>
              <a:buFont typeface="System Font Regular"/>
              <a:buChar char="-"/>
              <a:tabLst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984250" indent="-225425" algn="l" defTabSz="914400" rtl="0" eaLnBrk="1" latinLnBrk="0" hangingPunct="1">
              <a:lnSpc>
                <a:spcPct val="90000"/>
              </a:lnSpc>
              <a:spcBef>
                <a:spcPts val="700"/>
              </a:spcBef>
              <a:buClr>
                <a:schemeClr val="accent5"/>
              </a:buClr>
              <a:buFont typeface="Courier New" panose="02070309020205020404" pitchFamily="49" charset="0"/>
              <a:buChar char="o"/>
              <a:tabLst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None/>
            </a:pPr>
            <a:r>
              <a:rPr lang="nl-BE" sz="1400" b="1" u="sng" dirty="0"/>
              <a:t>Differentiatie van de kosteneffectiviteitsdrempel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838A255-516B-F4F3-103D-9A9EC8A0BB9B}"/>
              </a:ext>
            </a:extLst>
          </p:cNvPr>
          <p:cNvSpPr txBox="1"/>
          <p:nvPr/>
        </p:nvSpPr>
        <p:spPr>
          <a:xfrm>
            <a:off x="4810511" y="903709"/>
            <a:ext cx="2575420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nl-BE" sz="1400" dirty="0">
                <a:solidFill>
                  <a:schemeClr val="bg1"/>
                </a:solidFill>
              </a:rPr>
              <a:t>Criterium 2: KE maatregel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B191E912-A639-7B9F-89D3-7AA35D6C0797}"/>
              </a:ext>
            </a:extLst>
          </p:cNvPr>
          <p:cNvSpPr txBox="1"/>
          <p:nvPr/>
        </p:nvSpPr>
        <p:spPr>
          <a:xfrm>
            <a:off x="294348" y="1748833"/>
            <a:ext cx="2432809" cy="430887"/>
          </a:xfrm>
          <a:prstGeom prst="rect">
            <a:avLst/>
          </a:prstGeom>
          <a:noFill/>
          <a:ln>
            <a:solidFill>
              <a:srgbClr val="92D05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nl-BE" sz="1100" dirty="0">
                <a:solidFill>
                  <a:srgbClr val="92D050"/>
                </a:solidFill>
              </a:rPr>
              <a:t>Differentiatie door </a:t>
            </a:r>
            <a:r>
              <a:rPr lang="nl-BE" sz="1100" b="1" dirty="0">
                <a:solidFill>
                  <a:srgbClr val="92D050"/>
                </a:solidFill>
              </a:rPr>
              <a:t>stof x impact </a:t>
            </a:r>
            <a:r>
              <a:rPr lang="nl-BE" sz="1100" dirty="0">
                <a:solidFill>
                  <a:srgbClr val="92D050"/>
                </a:solidFill>
              </a:rPr>
              <a:t>categorie</a:t>
            </a:r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A3E13876-D3C3-E573-B8E7-3E8C16F8CBC0}"/>
              </a:ext>
            </a:extLst>
          </p:cNvPr>
          <p:cNvCxnSpPr>
            <a:cxnSpLocks/>
            <a:stCxn id="73" idx="3"/>
            <a:endCxn id="12" idx="1"/>
          </p:cNvCxnSpPr>
          <p:nvPr/>
        </p:nvCxnSpPr>
        <p:spPr>
          <a:xfrm flipV="1">
            <a:off x="2727157" y="1057598"/>
            <a:ext cx="2083354" cy="906679"/>
          </a:xfrm>
          <a:prstGeom prst="straightConnector1">
            <a:avLst/>
          </a:prstGeom>
          <a:ln w="9525">
            <a:solidFill>
              <a:srgbClr val="92D05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A7BC0889-349C-2CD5-B40F-5BAB38787C09}"/>
              </a:ext>
            </a:extLst>
          </p:cNvPr>
          <p:cNvSpPr txBox="1"/>
          <p:nvPr/>
        </p:nvSpPr>
        <p:spPr>
          <a:xfrm>
            <a:off x="294347" y="211802"/>
            <a:ext cx="2432809" cy="430887"/>
          </a:xfrm>
          <a:prstGeom prst="rect">
            <a:avLst/>
          </a:prstGeom>
          <a:noFill/>
          <a:ln>
            <a:solidFill>
              <a:srgbClr val="92D05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nl-BE" sz="1100" dirty="0">
                <a:solidFill>
                  <a:srgbClr val="92D050"/>
                </a:solidFill>
              </a:rPr>
              <a:t>Differentiatie door MKN/</a:t>
            </a:r>
            <a:r>
              <a:rPr lang="nl-BE" sz="1100" b="1" dirty="0">
                <a:solidFill>
                  <a:srgbClr val="92D050"/>
                </a:solidFill>
              </a:rPr>
              <a:t>waterbezwaarlijkheid</a:t>
            </a:r>
          </a:p>
        </p:txBody>
      </p: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4BF22F8D-F7E6-4C90-2AED-EA9657C32742}"/>
              </a:ext>
            </a:extLst>
          </p:cNvPr>
          <p:cNvCxnSpPr>
            <a:cxnSpLocks/>
            <a:stCxn id="81" idx="3"/>
            <a:endCxn id="12" idx="1"/>
          </p:cNvCxnSpPr>
          <p:nvPr/>
        </p:nvCxnSpPr>
        <p:spPr>
          <a:xfrm>
            <a:off x="2727156" y="427246"/>
            <a:ext cx="2083355" cy="630352"/>
          </a:xfrm>
          <a:prstGeom prst="straightConnector1">
            <a:avLst/>
          </a:prstGeom>
          <a:ln w="9525">
            <a:solidFill>
              <a:srgbClr val="92D05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1" name="Group 90">
            <a:extLst>
              <a:ext uri="{FF2B5EF4-FFF2-40B4-BE49-F238E27FC236}">
                <a16:creationId xmlns:a16="http://schemas.microsoft.com/office/drawing/2014/main" id="{25593503-D7CF-EDF3-EEA1-6EDBAD0F52E9}"/>
              </a:ext>
            </a:extLst>
          </p:cNvPr>
          <p:cNvGrpSpPr/>
          <p:nvPr/>
        </p:nvGrpSpPr>
        <p:grpSpPr>
          <a:xfrm>
            <a:off x="2987197" y="448160"/>
            <a:ext cx="1225500" cy="646200"/>
            <a:chOff x="2323325" y="2347687"/>
            <a:chExt cx="1487034" cy="794183"/>
          </a:xfrm>
        </p:grpSpPr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E3B334D1-8C6A-C60C-2167-CDF3D611A236}"/>
                </a:ext>
              </a:extLst>
            </p:cNvPr>
            <p:cNvGrpSpPr/>
            <p:nvPr/>
          </p:nvGrpSpPr>
          <p:grpSpPr>
            <a:xfrm>
              <a:off x="2323325" y="2347687"/>
              <a:ext cx="1487034" cy="794183"/>
              <a:chOff x="2149728" y="2156255"/>
              <a:chExt cx="1487034" cy="794183"/>
            </a:xfrm>
          </p:grpSpPr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8CF856B1-397A-8261-8B18-80243895F6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00492" y="2173314"/>
                <a:ext cx="1036270" cy="646319"/>
              </a:xfrm>
              <a:prstGeom prst="rect">
                <a:avLst/>
              </a:prstGeom>
            </p:spPr>
          </p:pic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37EE41B2-0EF0-CE24-DEBE-0A998986E8D3}"/>
                  </a:ext>
                </a:extLst>
              </p:cNvPr>
              <p:cNvSpPr txBox="1"/>
              <p:nvPr/>
            </p:nvSpPr>
            <p:spPr>
              <a:xfrm>
                <a:off x="2149728" y="2335615"/>
                <a:ext cx="450764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600"/>
                  </a:spcBef>
                </a:pPr>
                <a:r>
                  <a:rPr lang="nl-BE" sz="600" dirty="0">
                    <a:solidFill>
                      <a:schemeClr val="accent1"/>
                    </a:solidFill>
                  </a:rPr>
                  <a:t>EUR/kg</a:t>
                </a:r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8B3C83FB-93F2-BE9C-23F5-3D7A7FCF070D}"/>
                  </a:ext>
                </a:extLst>
              </p:cNvPr>
              <p:cNvSpPr txBox="1"/>
              <p:nvPr/>
            </p:nvSpPr>
            <p:spPr>
              <a:xfrm>
                <a:off x="2934072" y="2765772"/>
                <a:ext cx="420308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600"/>
                  </a:spcBef>
                </a:pPr>
                <a:r>
                  <a:rPr lang="nl-BE" sz="600" dirty="0">
                    <a:solidFill>
                      <a:schemeClr val="accent1"/>
                    </a:solidFill>
                  </a:rPr>
                  <a:t>1/MKN</a:t>
                </a:r>
              </a:p>
            </p:txBody>
          </p: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1831B4C6-E186-3F51-18A9-582644D362EA}"/>
                  </a:ext>
                </a:extLst>
              </p:cNvPr>
              <p:cNvCxnSpPr/>
              <p:nvPr/>
            </p:nvCxnSpPr>
            <p:spPr>
              <a:xfrm>
                <a:off x="2663497" y="2156255"/>
                <a:ext cx="0" cy="608679"/>
              </a:xfrm>
              <a:prstGeom prst="line">
                <a:avLst/>
              </a:prstGeom>
              <a:ln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1733A7CA-CCEB-A01E-AC8D-EF09F83C635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663497" y="2760892"/>
                <a:ext cx="934328" cy="0"/>
              </a:xfrm>
              <a:prstGeom prst="line">
                <a:avLst/>
              </a:prstGeom>
              <a:ln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C49CFCE4-B52F-508C-730F-072D159D02E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44497" y="2194841"/>
                <a:ext cx="0" cy="389741"/>
              </a:xfrm>
              <a:prstGeom prst="line">
                <a:avLst/>
              </a:prstGeom>
              <a:ln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AB6C38E1-A1F7-C065-B146-B91E60D9E3C6}"/>
                </a:ext>
              </a:extLst>
            </p:cNvPr>
            <p:cNvCxnSpPr>
              <a:cxnSpLocks/>
            </p:cNvCxnSpPr>
            <p:nvPr/>
          </p:nvCxnSpPr>
          <p:spPr>
            <a:xfrm>
              <a:off x="3245979" y="2674282"/>
              <a:ext cx="249959" cy="131500"/>
            </a:xfrm>
            <a:prstGeom prst="straightConnector1">
              <a:avLst/>
            </a:prstGeom>
            <a:ln w="3175">
              <a:headEnd type="triangle" w="sm" len="sm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8921D317-F050-538A-E40A-26F802F1ACCF}"/>
              </a:ext>
            </a:extLst>
          </p:cNvPr>
          <p:cNvGrpSpPr/>
          <p:nvPr/>
        </p:nvGrpSpPr>
        <p:grpSpPr>
          <a:xfrm>
            <a:off x="3050318" y="1304428"/>
            <a:ext cx="1162378" cy="667787"/>
            <a:chOff x="2503095" y="3504623"/>
            <a:chExt cx="1487034" cy="794183"/>
          </a:xfrm>
        </p:grpSpPr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CCDA8F02-63A3-AA50-D601-451749208100}"/>
                </a:ext>
              </a:extLst>
            </p:cNvPr>
            <p:cNvGrpSpPr/>
            <p:nvPr/>
          </p:nvGrpSpPr>
          <p:grpSpPr>
            <a:xfrm>
              <a:off x="2503095" y="3504623"/>
              <a:ext cx="1487034" cy="794183"/>
              <a:chOff x="2149728" y="2156255"/>
              <a:chExt cx="1487034" cy="794183"/>
            </a:xfrm>
          </p:grpSpPr>
          <p:pic>
            <p:nvPicPr>
              <p:cNvPr id="66" name="Picture 65">
                <a:extLst>
                  <a:ext uri="{FF2B5EF4-FFF2-40B4-BE49-F238E27FC236}">
                    <a16:creationId xmlns:a16="http://schemas.microsoft.com/office/drawing/2014/main" id="{84699EE9-A9A3-34F2-FBF8-37A236DD66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00492" y="2173314"/>
                <a:ext cx="1036270" cy="646319"/>
              </a:xfrm>
              <a:prstGeom prst="rect">
                <a:avLst/>
              </a:prstGeom>
            </p:spPr>
          </p:pic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F30BE078-3076-11AF-5782-79349F3A1F1B}"/>
                  </a:ext>
                </a:extLst>
              </p:cNvPr>
              <p:cNvSpPr txBox="1"/>
              <p:nvPr/>
            </p:nvSpPr>
            <p:spPr>
              <a:xfrm>
                <a:off x="2149728" y="2335615"/>
                <a:ext cx="450764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600"/>
                  </a:spcBef>
                </a:pPr>
                <a:r>
                  <a:rPr lang="nl-BE" sz="600" dirty="0">
                    <a:solidFill>
                      <a:schemeClr val="accent1"/>
                    </a:solidFill>
                  </a:rPr>
                  <a:t>EUR/kg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A19DB7BA-3730-213B-9B1C-4AB05BB69856}"/>
                  </a:ext>
                </a:extLst>
              </p:cNvPr>
              <p:cNvSpPr txBox="1"/>
              <p:nvPr/>
            </p:nvSpPr>
            <p:spPr>
              <a:xfrm>
                <a:off x="2934072" y="2765772"/>
                <a:ext cx="420308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600"/>
                  </a:spcBef>
                </a:pPr>
                <a:r>
                  <a:rPr lang="nl-BE" sz="600" dirty="0">
                    <a:solidFill>
                      <a:schemeClr val="accent1"/>
                    </a:solidFill>
                  </a:rPr>
                  <a:t>1/MKN</a:t>
                </a:r>
              </a:p>
            </p:txBody>
          </p: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722DD59D-442D-0EAD-6FE7-C81FBB49790E}"/>
                  </a:ext>
                </a:extLst>
              </p:cNvPr>
              <p:cNvCxnSpPr/>
              <p:nvPr/>
            </p:nvCxnSpPr>
            <p:spPr>
              <a:xfrm>
                <a:off x="2663497" y="2156255"/>
                <a:ext cx="0" cy="608679"/>
              </a:xfrm>
              <a:prstGeom prst="line">
                <a:avLst/>
              </a:prstGeom>
              <a:ln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BA9AC846-F151-38B4-7BBF-AAAD11580D1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663497" y="2760892"/>
                <a:ext cx="934328" cy="0"/>
              </a:xfrm>
              <a:prstGeom prst="line">
                <a:avLst/>
              </a:prstGeom>
              <a:ln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ED355135-E63B-0664-5BC3-34CE32770890}"/>
                </a:ext>
              </a:extLst>
            </p:cNvPr>
            <p:cNvCxnSpPr>
              <a:cxnSpLocks/>
            </p:cNvCxnSpPr>
            <p:nvPr/>
          </p:nvCxnSpPr>
          <p:spPr>
            <a:xfrm>
              <a:off x="3410760" y="3769135"/>
              <a:ext cx="249959" cy="131500"/>
            </a:xfrm>
            <a:prstGeom prst="straightConnector1">
              <a:avLst/>
            </a:prstGeom>
            <a:ln w="3175">
              <a:headEnd type="triangle" w="sm" len="sm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>
              <a:extLst>
                <a:ext uri="{FF2B5EF4-FFF2-40B4-BE49-F238E27FC236}">
                  <a16:creationId xmlns:a16="http://schemas.microsoft.com/office/drawing/2014/main" id="{7D649E91-AD9A-C3DD-68B9-43AAF0518927}"/>
                </a:ext>
              </a:extLst>
            </p:cNvPr>
            <p:cNvCxnSpPr>
              <a:cxnSpLocks/>
            </p:cNvCxnSpPr>
            <p:nvPr/>
          </p:nvCxnSpPr>
          <p:spPr>
            <a:xfrm>
              <a:off x="3434103" y="3667004"/>
              <a:ext cx="249959" cy="131500"/>
            </a:xfrm>
            <a:prstGeom prst="straightConnector1">
              <a:avLst/>
            </a:prstGeom>
            <a:ln w="3175">
              <a:headEnd type="triangle" w="sm" len="sm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BEB105E-0028-196A-85D9-7C84E8F707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108" y="2151383"/>
            <a:ext cx="10443734" cy="4494815"/>
          </a:xfrm>
        </p:spPr>
        <p:txBody>
          <a:bodyPr>
            <a:normAutofit/>
          </a:bodyPr>
          <a:lstStyle/>
          <a:p>
            <a:pPr lvl="1"/>
            <a:endParaRPr lang="nl-BE" dirty="0"/>
          </a:p>
          <a:p>
            <a:pPr lvl="1"/>
            <a:endParaRPr lang="nl-BE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6FF9BA5-470F-3E60-31B8-9E0A2318DD12}"/>
              </a:ext>
            </a:extLst>
          </p:cNvPr>
          <p:cNvCxnSpPr>
            <a:cxnSpLocks/>
          </p:cNvCxnSpPr>
          <p:nvPr/>
        </p:nvCxnSpPr>
        <p:spPr>
          <a:xfrm flipV="1">
            <a:off x="3118184" y="5809470"/>
            <a:ext cx="0" cy="561975"/>
          </a:xfrm>
          <a:prstGeom prst="straightConnector1">
            <a:avLst/>
          </a:prstGeom>
          <a:ln w="95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8DE730A7-E060-0A9F-2205-88FBA06779EB}"/>
              </a:ext>
            </a:extLst>
          </p:cNvPr>
          <p:cNvSpPr txBox="1"/>
          <p:nvPr/>
        </p:nvSpPr>
        <p:spPr>
          <a:xfrm>
            <a:off x="1802369" y="6396933"/>
            <a:ext cx="26316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nl-BE" sz="1200" dirty="0">
                <a:solidFill>
                  <a:schemeClr val="accent1"/>
                </a:solidFill>
              </a:rPr>
              <a:t>“Waterbezwaarlijkheid”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4759C14-15C7-1D83-2520-FDB521313F44}"/>
              </a:ext>
            </a:extLst>
          </p:cNvPr>
          <p:cNvCxnSpPr>
            <a:cxnSpLocks/>
          </p:cNvCxnSpPr>
          <p:nvPr/>
        </p:nvCxnSpPr>
        <p:spPr>
          <a:xfrm flipV="1">
            <a:off x="7761584" y="3245577"/>
            <a:ext cx="951834" cy="592247"/>
          </a:xfrm>
          <a:prstGeom prst="straightConnector1">
            <a:avLst/>
          </a:prstGeom>
          <a:ln w="3175">
            <a:headEnd type="triangle" w="sm" len="sm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5FD98C4-39BA-1887-3188-F0CCEC0CC17E}"/>
              </a:ext>
            </a:extLst>
          </p:cNvPr>
          <p:cNvSpPr txBox="1"/>
          <p:nvPr/>
        </p:nvSpPr>
        <p:spPr>
          <a:xfrm>
            <a:off x="7693344" y="4552837"/>
            <a:ext cx="2987291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nl-BE" sz="1200" dirty="0">
                <a:solidFill>
                  <a:schemeClr val="accent1"/>
                </a:solidFill>
              </a:rPr>
              <a:t>“Stof x impactcategorie” = 2</a:t>
            </a:r>
          </a:p>
          <a:p>
            <a:pPr algn="ctr">
              <a:spcBef>
                <a:spcPts val="600"/>
              </a:spcBef>
            </a:pPr>
            <a:r>
              <a:rPr lang="nl-BE" sz="1200" dirty="0">
                <a:solidFill>
                  <a:schemeClr val="accent1"/>
                </a:solidFill>
              </a:rPr>
              <a:t>“Toetsing onderste kosteneffectiviteitsdrempel”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45B94B4-9CC5-7F85-2093-D095CC84FD7C}"/>
              </a:ext>
            </a:extLst>
          </p:cNvPr>
          <p:cNvSpPr txBox="1"/>
          <p:nvPr/>
        </p:nvSpPr>
        <p:spPr>
          <a:xfrm>
            <a:off x="7178714" y="2505906"/>
            <a:ext cx="3198477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nl-BE" sz="1200" dirty="0">
                <a:solidFill>
                  <a:schemeClr val="accent1"/>
                </a:solidFill>
              </a:rPr>
              <a:t>“Stof x impactcategorie” = 1</a:t>
            </a:r>
          </a:p>
          <a:p>
            <a:pPr algn="ctr">
              <a:spcBef>
                <a:spcPts val="600"/>
              </a:spcBef>
            </a:pPr>
            <a:r>
              <a:rPr lang="nl-BE" sz="1200" dirty="0">
                <a:solidFill>
                  <a:schemeClr val="accent1"/>
                </a:solidFill>
              </a:rPr>
              <a:t>“Toetsing bovenste kosteneffectiviteitsdrempel”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667A87F-2270-50F0-6A95-BFCC0F7717B7}"/>
              </a:ext>
            </a:extLst>
          </p:cNvPr>
          <p:cNvCxnSpPr/>
          <p:nvPr/>
        </p:nvCxnSpPr>
        <p:spPr>
          <a:xfrm>
            <a:off x="4830190" y="3645858"/>
            <a:ext cx="0" cy="359143"/>
          </a:xfrm>
          <a:prstGeom prst="straightConnector1">
            <a:avLst/>
          </a:prstGeom>
          <a:ln w="952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BD4AA962-8D14-1D24-A212-439FB24F0C3E}"/>
              </a:ext>
            </a:extLst>
          </p:cNvPr>
          <p:cNvSpPr txBox="1"/>
          <p:nvPr/>
        </p:nvSpPr>
        <p:spPr>
          <a:xfrm>
            <a:off x="4827373" y="3717707"/>
            <a:ext cx="10522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nl-BE" sz="800" dirty="0">
                <a:solidFill>
                  <a:schemeClr val="accent1"/>
                </a:solidFill>
              </a:rPr>
              <a:t>Factor 10 verschil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BAD57DE-1A12-19EA-D643-11EEC0620F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60227" y="2664568"/>
            <a:ext cx="1556437" cy="538609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C2E6CDDE-55CF-E77E-D85E-63C1A8B2E8DF}"/>
              </a:ext>
            </a:extLst>
          </p:cNvPr>
          <p:cNvGrpSpPr/>
          <p:nvPr/>
        </p:nvGrpSpPr>
        <p:grpSpPr>
          <a:xfrm>
            <a:off x="866208" y="3308275"/>
            <a:ext cx="4214748" cy="2475707"/>
            <a:chOff x="1266258" y="2676934"/>
            <a:chExt cx="4214748" cy="2475707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C3AD49D-BB9A-1B31-43D2-12C79EF67F13}"/>
                </a:ext>
              </a:extLst>
            </p:cNvPr>
            <p:cNvSpPr/>
            <p:nvPr/>
          </p:nvSpPr>
          <p:spPr>
            <a:xfrm>
              <a:off x="1937857" y="3342552"/>
              <a:ext cx="3193715" cy="1455951"/>
            </a:xfrm>
            <a:custGeom>
              <a:avLst/>
              <a:gdLst>
                <a:gd name="connsiteX0" fmla="*/ 0 w 3179427"/>
                <a:gd name="connsiteY0" fmla="*/ 1386717 h 1386717"/>
                <a:gd name="connsiteX1" fmla="*/ 654341 w 3179427"/>
                <a:gd name="connsiteY1" fmla="*/ 623319 h 1386717"/>
                <a:gd name="connsiteX2" fmla="*/ 1635853 w 3179427"/>
                <a:gd name="connsiteY2" fmla="*/ 94812 h 1386717"/>
                <a:gd name="connsiteX3" fmla="*/ 3179427 w 3179427"/>
                <a:gd name="connsiteY3" fmla="*/ 2533 h 1386717"/>
                <a:gd name="connsiteX0" fmla="*/ 0 w 3193715"/>
                <a:gd name="connsiteY0" fmla="*/ 1455951 h 1455951"/>
                <a:gd name="connsiteX1" fmla="*/ 654341 w 3193715"/>
                <a:gd name="connsiteY1" fmla="*/ 692553 h 1455951"/>
                <a:gd name="connsiteX2" fmla="*/ 1635853 w 3193715"/>
                <a:gd name="connsiteY2" fmla="*/ 164046 h 1455951"/>
                <a:gd name="connsiteX3" fmla="*/ 3193715 w 3193715"/>
                <a:gd name="connsiteY3" fmla="*/ 330 h 1455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93715" h="1455951">
                  <a:moveTo>
                    <a:pt x="0" y="1455951"/>
                  </a:moveTo>
                  <a:cubicBezTo>
                    <a:pt x="190849" y="1181910"/>
                    <a:pt x="381699" y="907870"/>
                    <a:pt x="654341" y="692553"/>
                  </a:cubicBezTo>
                  <a:cubicBezTo>
                    <a:pt x="926983" y="477236"/>
                    <a:pt x="1215005" y="267510"/>
                    <a:pt x="1635853" y="164046"/>
                  </a:cubicBezTo>
                  <a:cubicBezTo>
                    <a:pt x="2056701" y="60582"/>
                    <a:pt x="2632352" y="-5263"/>
                    <a:pt x="3193715" y="330"/>
                  </a:cubicBezTo>
                </a:path>
              </a:pathLst>
            </a:cu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5F38BDA-DD3C-4167-F072-A3464F884002}"/>
                </a:ext>
              </a:extLst>
            </p:cNvPr>
            <p:cNvSpPr/>
            <p:nvPr/>
          </p:nvSpPr>
          <p:spPr>
            <a:xfrm>
              <a:off x="1926400" y="3039374"/>
              <a:ext cx="3198477" cy="1336970"/>
            </a:xfrm>
            <a:custGeom>
              <a:avLst/>
              <a:gdLst>
                <a:gd name="connsiteX0" fmla="*/ 0 w 3179427"/>
                <a:gd name="connsiteY0" fmla="*/ 1386717 h 1386717"/>
                <a:gd name="connsiteX1" fmla="*/ 654341 w 3179427"/>
                <a:gd name="connsiteY1" fmla="*/ 623319 h 1386717"/>
                <a:gd name="connsiteX2" fmla="*/ 1635853 w 3179427"/>
                <a:gd name="connsiteY2" fmla="*/ 94812 h 1386717"/>
                <a:gd name="connsiteX3" fmla="*/ 3179427 w 3179427"/>
                <a:gd name="connsiteY3" fmla="*/ 2533 h 1386717"/>
                <a:gd name="connsiteX0" fmla="*/ 0 w 3098465"/>
                <a:gd name="connsiteY0" fmla="*/ 1281942 h 1281942"/>
                <a:gd name="connsiteX1" fmla="*/ 573379 w 3098465"/>
                <a:gd name="connsiteY1" fmla="*/ 623319 h 1281942"/>
                <a:gd name="connsiteX2" fmla="*/ 1554891 w 3098465"/>
                <a:gd name="connsiteY2" fmla="*/ 94812 h 1281942"/>
                <a:gd name="connsiteX3" fmla="*/ 3098465 w 3098465"/>
                <a:gd name="connsiteY3" fmla="*/ 2533 h 1281942"/>
                <a:gd name="connsiteX0" fmla="*/ 0 w 3198477"/>
                <a:gd name="connsiteY0" fmla="*/ 1336970 h 1336970"/>
                <a:gd name="connsiteX1" fmla="*/ 573379 w 3198477"/>
                <a:gd name="connsiteY1" fmla="*/ 678347 h 1336970"/>
                <a:gd name="connsiteX2" fmla="*/ 1554891 w 3198477"/>
                <a:gd name="connsiteY2" fmla="*/ 149840 h 1336970"/>
                <a:gd name="connsiteX3" fmla="*/ 3198477 w 3198477"/>
                <a:gd name="connsiteY3" fmla="*/ 411 h 1336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98477" h="1336970">
                  <a:moveTo>
                    <a:pt x="0" y="1336970"/>
                  </a:moveTo>
                  <a:cubicBezTo>
                    <a:pt x="190849" y="1062929"/>
                    <a:pt x="314231" y="876202"/>
                    <a:pt x="573379" y="678347"/>
                  </a:cubicBezTo>
                  <a:cubicBezTo>
                    <a:pt x="832527" y="480492"/>
                    <a:pt x="1134043" y="253304"/>
                    <a:pt x="1554891" y="149840"/>
                  </a:cubicBezTo>
                  <a:cubicBezTo>
                    <a:pt x="1975739" y="46376"/>
                    <a:pt x="2637114" y="-5182"/>
                    <a:pt x="3198477" y="411"/>
                  </a:cubicBezTo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21E2E059-A826-03FD-FC29-1A021470420A}"/>
                </a:ext>
              </a:extLst>
            </p:cNvPr>
            <p:cNvGrpSpPr/>
            <p:nvPr/>
          </p:nvGrpSpPr>
          <p:grpSpPr>
            <a:xfrm>
              <a:off x="1266258" y="2676934"/>
              <a:ext cx="4214748" cy="2475707"/>
              <a:chOff x="2654593" y="2345469"/>
              <a:chExt cx="1106825" cy="7040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DBBB1BCA-AE7F-7D89-76F2-F96CFE1CB7D9}"/>
                  </a:ext>
                </a:extLst>
              </p:cNvPr>
              <p:cNvGrpSpPr/>
              <p:nvPr/>
            </p:nvGrpSpPr>
            <p:grpSpPr>
              <a:xfrm>
                <a:off x="2654593" y="2345469"/>
                <a:ext cx="1106825" cy="704076"/>
                <a:chOff x="2480996" y="2154037"/>
                <a:chExt cx="1106825" cy="704076"/>
              </a:xfrm>
            </p:grpSpPr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0B3D033B-5720-B591-97D9-A2B431A1D21C}"/>
                    </a:ext>
                  </a:extLst>
                </p:cNvPr>
                <p:cNvSpPr txBox="1"/>
                <p:nvPr/>
              </p:nvSpPr>
              <p:spPr>
                <a:xfrm>
                  <a:off x="2480996" y="2447226"/>
                  <a:ext cx="176367" cy="8272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>
                    <a:spcBef>
                      <a:spcPts val="600"/>
                    </a:spcBef>
                  </a:pPr>
                  <a:r>
                    <a:rPr lang="nl-BE" sz="1000" dirty="0">
                      <a:solidFill>
                        <a:schemeClr val="accent1"/>
                      </a:solidFill>
                    </a:rPr>
                    <a:t>EUR/kg</a:t>
                  </a: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A3B81E52-5EE6-45D6-EF93-5AD0DC5B170E}"/>
                    </a:ext>
                  </a:extLst>
                </p:cNvPr>
                <p:cNvSpPr txBox="1"/>
                <p:nvPr/>
              </p:nvSpPr>
              <p:spPr>
                <a:xfrm>
                  <a:off x="3005527" y="2770218"/>
                  <a:ext cx="173655" cy="8789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>
                    <a:spcBef>
                      <a:spcPts val="600"/>
                    </a:spcBef>
                  </a:pPr>
                  <a:r>
                    <a:rPr lang="nl-BE" sz="1100" dirty="0">
                      <a:solidFill>
                        <a:schemeClr val="accent1"/>
                      </a:solidFill>
                    </a:rPr>
                    <a:t>1/MKN</a:t>
                  </a:r>
                </a:p>
              </p:txBody>
            </p:sp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B49E121A-6813-2BF4-AC2D-07AD2422318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653493" y="2760892"/>
                  <a:ext cx="934328" cy="0"/>
                </a:xfrm>
                <a:prstGeom prst="line">
                  <a:avLst/>
                </a:prstGeom>
                <a:ln>
                  <a:headEnd type="triangle" w="med" len="med"/>
                  <a:tailEnd type="none" w="med" len="med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3BD1E70C-46B9-E031-C480-4EF11D75E811}"/>
                    </a:ext>
                  </a:extLst>
                </p:cNvPr>
                <p:cNvCxnSpPr/>
                <p:nvPr/>
              </p:nvCxnSpPr>
              <p:spPr>
                <a:xfrm>
                  <a:off x="2652753" y="2154037"/>
                  <a:ext cx="0" cy="608679"/>
                </a:xfrm>
                <a:prstGeom prst="line">
                  <a:avLst/>
                </a:prstGeom>
                <a:ln>
                  <a:headEnd type="triangle" w="med" len="med"/>
                  <a:tailEnd type="none" w="med" len="med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7311DC6A-8AA1-2E6D-754B-683036CFFE8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044497" y="2194841"/>
                  <a:ext cx="0" cy="389741"/>
                </a:xfrm>
                <a:prstGeom prst="line">
                  <a:avLst/>
                </a:prstGeom>
                <a:ln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9003E2F1-91D0-1927-8D59-C5BB6C2D87F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45979" y="2674282"/>
                <a:ext cx="249959" cy="131500"/>
              </a:xfrm>
              <a:prstGeom prst="straightConnector1">
                <a:avLst/>
              </a:prstGeom>
              <a:ln w="3175">
                <a:headEnd type="triangle" w="sm" len="sm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38EE706-3CC7-85CF-38E2-8EE3CCC85D64}"/>
              </a:ext>
            </a:extLst>
          </p:cNvPr>
          <p:cNvGrpSpPr/>
          <p:nvPr/>
        </p:nvGrpSpPr>
        <p:grpSpPr>
          <a:xfrm>
            <a:off x="5695950" y="3364336"/>
            <a:ext cx="4214748" cy="2475707"/>
            <a:chOff x="1266258" y="2676934"/>
            <a:chExt cx="4214748" cy="2475707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11011C82-C61A-BD32-68F8-837E4D2527B8}"/>
                </a:ext>
              </a:extLst>
            </p:cNvPr>
            <p:cNvSpPr/>
            <p:nvPr/>
          </p:nvSpPr>
          <p:spPr>
            <a:xfrm>
              <a:off x="1937857" y="3342552"/>
              <a:ext cx="3193715" cy="1455951"/>
            </a:xfrm>
            <a:custGeom>
              <a:avLst/>
              <a:gdLst>
                <a:gd name="connsiteX0" fmla="*/ 0 w 3179427"/>
                <a:gd name="connsiteY0" fmla="*/ 1386717 h 1386717"/>
                <a:gd name="connsiteX1" fmla="*/ 654341 w 3179427"/>
                <a:gd name="connsiteY1" fmla="*/ 623319 h 1386717"/>
                <a:gd name="connsiteX2" fmla="*/ 1635853 w 3179427"/>
                <a:gd name="connsiteY2" fmla="*/ 94812 h 1386717"/>
                <a:gd name="connsiteX3" fmla="*/ 3179427 w 3179427"/>
                <a:gd name="connsiteY3" fmla="*/ 2533 h 1386717"/>
                <a:gd name="connsiteX0" fmla="*/ 0 w 3193715"/>
                <a:gd name="connsiteY0" fmla="*/ 1455951 h 1455951"/>
                <a:gd name="connsiteX1" fmla="*/ 654341 w 3193715"/>
                <a:gd name="connsiteY1" fmla="*/ 692553 h 1455951"/>
                <a:gd name="connsiteX2" fmla="*/ 1635853 w 3193715"/>
                <a:gd name="connsiteY2" fmla="*/ 164046 h 1455951"/>
                <a:gd name="connsiteX3" fmla="*/ 3193715 w 3193715"/>
                <a:gd name="connsiteY3" fmla="*/ 330 h 1455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93715" h="1455951">
                  <a:moveTo>
                    <a:pt x="0" y="1455951"/>
                  </a:moveTo>
                  <a:cubicBezTo>
                    <a:pt x="190849" y="1181910"/>
                    <a:pt x="381699" y="907870"/>
                    <a:pt x="654341" y="692553"/>
                  </a:cubicBezTo>
                  <a:cubicBezTo>
                    <a:pt x="926983" y="477236"/>
                    <a:pt x="1215005" y="267510"/>
                    <a:pt x="1635853" y="164046"/>
                  </a:cubicBezTo>
                  <a:cubicBezTo>
                    <a:pt x="2056701" y="60582"/>
                    <a:pt x="2632352" y="-5263"/>
                    <a:pt x="3193715" y="330"/>
                  </a:cubicBezTo>
                </a:path>
              </a:pathLst>
            </a:cu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3FE02C1A-264D-8B54-909F-8FA800458645}"/>
                </a:ext>
              </a:extLst>
            </p:cNvPr>
            <p:cNvSpPr/>
            <p:nvPr/>
          </p:nvSpPr>
          <p:spPr>
            <a:xfrm>
              <a:off x="1926400" y="3039374"/>
              <a:ext cx="3198477" cy="1336970"/>
            </a:xfrm>
            <a:custGeom>
              <a:avLst/>
              <a:gdLst>
                <a:gd name="connsiteX0" fmla="*/ 0 w 3179427"/>
                <a:gd name="connsiteY0" fmla="*/ 1386717 h 1386717"/>
                <a:gd name="connsiteX1" fmla="*/ 654341 w 3179427"/>
                <a:gd name="connsiteY1" fmla="*/ 623319 h 1386717"/>
                <a:gd name="connsiteX2" fmla="*/ 1635853 w 3179427"/>
                <a:gd name="connsiteY2" fmla="*/ 94812 h 1386717"/>
                <a:gd name="connsiteX3" fmla="*/ 3179427 w 3179427"/>
                <a:gd name="connsiteY3" fmla="*/ 2533 h 1386717"/>
                <a:gd name="connsiteX0" fmla="*/ 0 w 3098465"/>
                <a:gd name="connsiteY0" fmla="*/ 1281942 h 1281942"/>
                <a:gd name="connsiteX1" fmla="*/ 573379 w 3098465"/>
                <a:gd name="connsiteY1" fmla="*/ 623319 h 1281942"/>
                <a:gd name="connsiteX2" fmla="*/ 1554891 w 3098465"/>
                <a:gd name="connsiteY2" fmla="*/ 94812 h 1281942"/>
                <a:gd name="connsiteX3" fmla="*/ 3098465 w 3098465"/>
                <a:gd name="connsiteY3" fmla="*/ 2533 h 1281942"/>
                <a:gd name="connsiteX0" fmla="*/ 0 w 3198477"/>
                <a:gd name="connsiteY0" fmla="*/ 1336970 h 1336970"/>
                <a:gd name="connsiteX1" fmla="*/ 573379 w 3198477"/>
                <a:gd name="connsiteY1" fmla="*/ 678347 h 1336970"/>
                <a:gd name="connsiteX2" fmla="*/ 1554891 w 3198477"/>
                <a:gd name="connsiteY2" fmla="*/ 149840 h 1336970"/>
                <a:gd name="connsiteX3" fmla="*/ 3198477 w 3198477"/>
                <a:gd name="connsiteY3" fmla="*/ 411 h 1336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98477" h="1336970">
                  <a:moveTo>
                    <a:pt x="0" y="1336970"/>
                  </a:moveTo>
                  <a:cubicBezTo>
                    <a:pt x="190849" y="1062929"/>
                    <a:pt x="314231" y="876202"/>
                    <a:pt x="573379" y="678347"/>
                  </a:cubicBezTo>
                  <a:cubicBezTo>
                    <a:pt x="832527" y="480492"/>
                    <a:pt x="1134043" y="253304"/>
                    <a:pt x="1554891" y="149840"/>
                  </a:cubicBezTo>
                  <a:cubicBezTo>
                    <a:pt x="1975739" y="46376"/>
                    <a:pt x="2637114" y="-5182"/>
                    <a:pt x="3198477" y="411"/>
                  </a:cubicBezTo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EB0F9441-AE4C-0D75-FF6C-B1987F38305F}"/>
                </a:ext>
              </a:extLst>
            </p:cNvPr>
            <p:cNvGrpSpPr/>
            <p:nvPr/>
          </p:nvGrpSpPr>
          <p:grpSpPr>
            <a:xfrm>
              <a:off x="1266258" y="2676934"/>
              <a:ext cx="4214748" cy="2475707"/>
              <a:chOff x="2654593" y="2345469"/>
              <a:chExt cx="1106825" cy="704076"/>
            </a:xfrm>
          </p:grpSpPr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AD46E350-9414-4A8C-6CD4-0640A0495C56}"/>
                  </a:ext>
                </a:extLst>
              </p:cNvPr>
              <p:cNvGrpSpPr/>
              <p:nvPr/>
            </p:nvGrpSpPr>
            <p:grpSpPr>
              <a:xfrm>
                <a:off x="2654593" y="2345469"/>
                <a:ext cx="1106825" cy="704076"/>
                <a:chOff x="2480996" y="2154037"/>
                <a:chExt cx="1106825" cy="704076"/>
              </a:xfrm>
            </p:grpSpPr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C0D2310E-C3C6-0F16-F79A-4956E1BA1F15}"/>
                    </a:ext>
                  </a:extLst>
                </p:cNvPr>
                <p:cNvSpPr txBox="1"/>
                <p:nvPr/>
              </p:nvSpPr>
              <p:spPr>
                <a:xfrm>
                  <a:off x="2480996" y="2447226"/>
                  <a:ext cx="176367" cy="8272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>
                    <a:spcBef>
                      <a:spcPts val="600"/>
                    </a:spcBef>
                  </a:pPr>
                  <a:r>
                    <a:rPr lang="nl-BE" sz="1000" dirty="0">
                      <a:solidFill>
                        <a:schemeClr val="accent1"/>
                      </a:solidFill>
                    </a:rPr>
                    <a:t>EUR/kg</a:t>
                  </a:r>
                </a:p>
              </p:txBody>
            </p:sp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773BA113-E5BC-B8D2-1B8B-9723FF0E3C5C}"/>
                    </a:ext>
                  </a:extLst>
                </p:cNvPr>
                <p:cNvSpPr txBox="1"/>
                <p:nvPr/>
              </p:nvSpPr>
              <p:spPr>
                <a:xfrm>
                  <a:off x="3005527" y="2770218"/>
                  <a:ext cx="173655" cy="8789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>
                    <a:spcBef>
                      <a:spcPts val="600"/>
                    </a:spcBef>
                  </a:pPr>
                  <a:r>
                    <a:rPr lang="nl-BE" sz="1100" dirty="0">
                      <a:solidFill>
                        <a:schemeClr val="accent1"/>
                      </a:solidFill>
                    </a:rPr>
                    <a:t>1/MKN</a:t>
                  </a:r>
                </a:p>
              </p:txBody>
            </p:sp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id="{8F874021-D381-FABB-BB24-E9B054A2F67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653493" y="2760892"/>
                  <a:ext cx="934328" cy="0"/>
                </a:xfrm>
                <a:prstGeom prst="line">
                  <a:avLst/>
                </a:prstGeom>
                <a:ln>
                  <a:headEnd type="triangle" w="med" len="med"/>
                  <a:tailEnd type="none" w="med" len="med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D224574D-3FD4-9BA8-21D4-8291302888E7}"/>
                    </a:ext>
                  </a:extLst>
                </p:cNvPr>
                <p:cNvCxnSpPr/>
                <p:nvPr/>
              </p:nvCxnSpPr>
              <p:spPr>
                <a:xfrm>
                  <a:off x="2652753" y="2154037"/>
                  <a:ext cx="0" cy="608679"/>
                </a:xfrm>
                <a:prstGeom prst="line">
                  <a:avLst/>
                </a:prstGeom>
                <a:ln>
                  <a:headEnd type="triangle" w="med" len="med"/>
                  <a:tailEnd type="none" w="med" len="med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3" name="Straight Arrow Connector 32">
                <a:extLst>
                  <a:ext uri="{FF2B5EF4-FFF2-40B4-BE49-F238E27FC236}">
                    <a16:creationId xmlns:a16="http://schemas.microsoft.com/office/drawing/2014/main" id="{4842FEA1-1B66-E7FD-D044-257D4EF0472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45925" y="2604300"/>
                <a:ext cx="218025" cy="79981"/>
              </a:xfrm>
              <a:prstGeom prst="straightConnector1">
                <a:avLst/>
              </a:prstGeom>
              <a:ln w="3175">
                <a:headEnd type="triangle" w="sm" len="sm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8" name="Picture 37">
            <a:extLst>
              <a:ext uri="{FF2B5EF4-FFF2-40B4-BE49-F238E27FC236}">
                <a16:creationId xmlns:a16="http://schemas.microsoft.com/office/drawing/2014/main" id="{57108962-A2EC-758A-DE14-5D480E4211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4879" y="4757929"/>
            <a:ext cx="1556437" cy="538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79547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Default Theme">
  <a:themeElements>
    <a:clrScheme name="VITO 2022">
      <a:dk1>
        <a:srgbClr val="000000"/>
      </a:dk1>
      <a:lt1>
        <a:srgbClr val="FFFFFF"/>
      </a:lt1>
      <a:dk2>
        <a:srgbClr val="788EFE"/>
      </a:dk2>
      <a:lt2>
        <a:srgbClr val="E7E6E6"/>
      </a:lt2>
      <a:accent1>
        <a:srgbClr val="002E56"/>
      </a:accent1>
      <a:accent2>
        <a:srgbClr val="E72C43"/>
      </a:accent2>
      <a:accent3>
        <a:srgbClr val="FF6700"/>
      </a:accent3>
      <a:accent4>
        <a:srgbClr val="F9CB1F"/>
      </a:accent4>
      <a:accent5>
        <a:srgbClr val="41D9F9"/>
      </a:accent5>
      <a:accent6>
        <a:srgbClr val="15EA75"/>
      </a:accent6>
      <a:hlink>
        <a:srgbClr val="788EFE"/>
      </a:hlink>
      <a:folHlink>
        <a:srgbClr val="969597"/>
      </a:folHlink>
    </a:clrScheme>
    <a:fontScheme name="VITO_202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41DFF9"/>
        </a:solidFill>
        <a:ln>
          <a:noFill/>
        </a:ln>
      </a:spPr>
      <a:bodyPr rtlCol="0" anchor="ctr"/>
      <a:lstStyle>
        <a:defPPr algn="ctr">
          <a:spcBef>
            <a:spcPts val="600"/>
          </a:spcBef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spcBef>
            <a:spcPts val="600"/>
          </a:spcBef>
          <a:defRPr dirty="0" err="1" smtClean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efault Theme" id="{A7262BBA-8606-4CCE-A8E5-9DBC9A7A36B3}" vid="{F85BAE7B-60FF-454A-A09C-1B6D9412DB9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945</TotalTime>
  <Words>1632</Words>
  <Application>Microsoft Office PowerPoint</Application>
  <PresentationFormat>Widescreen</PresentationFormat>
  <Paragraphs>353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Aptos</vt:lpstr>
      <vt:lpstr>Arial</vt:lpstr>
      <vt:lpstr>Calibri</vt:lpstr>
      <vt:lpstr>Courier New</vt:lpstr>
      <vt:lpstr>System Font Regular</vt:lpstr>
      <vt:lpstr>Verdana</vt:lpstr>
      <vt:lpstr>Wingdings</vt:lpstr>
      <vt:lpstr>Default Theme</vt:lpstr>
      <vt:lpstr>Evaluatietool haalbaarheid maatregelen in het kader van de impactbeoordeling afvalwater</vt:lpstr>
      <vt:lpstr>Vroegere methodiek</vt:lpstr>
      <vt:lpstr>Nieuwe methodiek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Criterium 4 – 6</vt:lpstr>
      <vt:lpstr>PowerPoint Presentation</vt:lpstr>
      <vt:lpstr>Interpretatie uitkomst evaluatie</vt:lpstr>
      <vt:lpstr>Vragen via Chat </vt:lpstr>
    </vt:vector>
  </TitlesOfParts>
  <Company>VITO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Pieter-Jan De Buyck</dc:creator>
  <cp:lastModifiedBy>Pieter-Jan De Buyck</cp:lastModifiedBy>
  <cp:revision>1</cp:revision>
  <dcterms:created xsi:type="dcterms:W3CDTF">2025-04-25T08:17:37Z</dcterms:created>
  <dcterms:modified xsi:type="dcterms:W3CDTF">2025-04-29T06:22:07Z</dcterms:modified>
</cp:coreProperties>
</file>